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256" r:id="rId2"/>
    <p:sldId id="507" r:id="rId3"/>
    <p:sldId id="531" r:id="rId4"/>
    <p:sldId id="540" r:id="rId5"/>
    <p:sldId id="530" r:id="rId6"/>
    <p:sldId id="541" r:id="rId7"/>
    <p:sldId id="539" r:id="rId8"/>
    <p:sldId id="534" r:id="rId9"/>
    <p:sldId id="535" r:id="rId10"/>
    <p:sldId id="536" r:id="rId11"/>
    <p:sldId id="537" r:id="rId12"/>
    <p:sldId id="538" r:id="rId13"/>
    <p:sldId id="533" r:id="rId14"/>
    <p:sldId id="292" r:id="rId15"/>
  </p:sldIdLst>
  <p:sldSz cx="12192000" cy="6858000"/>
  <p:notesSz cx="7010400" cy="9296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 userDrawn="1">
          <p15:clr>
            <a:srgbClr val="A4A3A4"/>
          </p15:clr>
        </p15:guide>
        <p15:guide id="2" pos="2208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4E4E4"/>
    <a:srgbClr val="ECECEC"/>
    <a:srgbClr val="B2B2B2"/>
    <a:srgbClr val="D4D0C8"/>
    <a:srgbClr val="000000"/>
    <a:srgbClr val="D53037"/>
    <a:srgbClr val="F62029"/>
    <a:srgbClr val="DD999C"/>
    <a:srgbClr val="F71F28"/>
    <a:srgbClr val="FF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73A0DAA-6AF3-43AB-8588-CEC1D06C72B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>
    <p:restoredLeft sz="9453" autoAdjust="0"/>
    <p:restoredTop sz="89776" autoAdjust="0"/>
  </p:normalViewPr>
  <p:slideViewPr>
    <p:cSldViewPr snapToGrid="0">
      <p:cViewPr varScale="1">
        <p:scale>
          <a:sx n="62" d="100"/>
          <a:sy n="62" d="100"/>
        </p:scale>
        <p:origin x="972" y="3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2515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46" d="100"/>
          <a:sy n="46" d="100"/>
        </p:scale>
        <p:origin x="2708" y="28"/>
      </p:cViewPr>
      <p:guideLst>
        <p:guide orient="horz" pos="2928"/>
        <p:guide pos="2208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38145" cy="464205"/>
          </a:xfrm>
          <a:prstGeom prst="rect">
            <a:avLst/>
          </a:prstGeom>
        </p:spPr>
        <p:txBody>
          <a:bodyPr vert="horz" lIns="93172" tIns="46586" rIns="93172" bIns="46586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cs typeface="+mn-cs"/>
              </a:defRPr>
            </a:lvl1pPr>
          </a:lstStyle>
          <a:p>
            <a:pPr>
              <a:defRPr/>
            </a:pPr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734" y="1"/>
            <a:ext cx="3038145" cy="464205"/>
          </a:xfrm>
          <a:prstGeom prst="rect">
            <a:avLst/>
          </a:prstGeom>
        </p:spPr>
        <p:txBody>
          <a:bodyPr vert="horz" lIns="93172" tIns="46586" rIns="93172" bIns="46586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cs typeface="+mn-cs"/>
              </a:defRPr>
            </a:lvl1pPr>
          </a:lstStyle>
          <a:p>
            <a:pPr>
              <a:defRPr/>
            </a:pPr>
            <a:fld id="{E81A1FDC-4482-4FDE-BF59-4F7492B6D74F}" type="datetimeFigureOut">
              <a:rPr lang="en-US"/>
              <a:pPr>
                <a:defRPr/>
              </a:pPr>
              <a:t>5/19/2022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30659"/>
            <a:ext cx="3038145" cy="464205"/>
          </a:xfrm>
          <a:prstGeom prst="rect">
            <a:avLst/>
          </a:prstGeom>
        </p:spPr>
        <p:txBody>
          <a:bodyPr vert="horz" lIns="93172" tIns="46586" rIns="93172" bIns="46586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cs typeface="+mn-cs"/>
              </a:defRPr>
            </a:lvl1pPr>
          </a:lstStyle>
          <a:p>
            <a:pPr>
              <a:defRPr/>
            </a:pPr>
            <a:endParaRPr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734" y="8830659"/>
            <a:ext cx="3038145" cy="464205"/>
          </a:xfrm>
          <a:prstGeom prst="rect">
            <a:avLst/>
          </a:prstGeom>
        </p:spPr>
        <p:txBody>
          <a:bodyPr vert="horz" lIns="93172" tIns="46586" rIns="93172" bIns="46586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cs typeface="+mn-cs"/>
              </a:defRPr>
            </a:lvl1pPr>
          </a:lstStyle>
          <a:p>
            <a:pPr>
              <a:defRPr/>
            </a:pPr>
            <a:fld id="{FA5D9DF3-7EE0-4618-8443-05CF4C60548B}" type="slidenum">
              <a:rPr/>
              <a:pPr>
                <a:defRPr/>
              </a:pPr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448873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38145" cy="464205"/>
          </a:xfrm>
          <a:prstGeom prst="rect">
            <a:avLst/>
          </a:prstGeom>
        </p:spPr>
        <p:txBody>
          <a:bodyPr vert="horz" lIns="93172" tIns="46586" rIns="93172" bIns="46586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cs typeface="+mn-cs"/>
              </a:defRPr>
            </a:lvl1pPr>
          </a:lstStyle>
          <a:p>
            <a:pPr>
              <a:defRPr/>
            </a:pPr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734" y="1"/>
            <a:ext cx="3038145" cy="464205"/>
          </a:xfrm>
          <a:prstGeom prst="rect">
            <a:avLst/>
          </a:prstGeom>
        </p:spPr>
        <p:txBody>
          <a:bodyPr vert="horz" lIns="93172" tIns="46586" rIns="93172" bIns="46586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cs typeface="+mn-cs"/>
              </a:defRPr>
            </a:lvl1pPr>
          </a:lstStyle>
          <a:p>
            <a:pPr>
              <a:defRPr/>
            </a:pPr>
            <a:fld id="{4D568133-0CAF-4234-8B86-6CCE0B57F5E0}" type="datetimeFigureOut">
              <a:rPr lang="en-US"/>
              <a:pPr>
                <a:defRPr/>
              </a:pPr>
              <a:t>5/19/2022</a:t>
            </a:fld>
            <a:endParaRPr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8500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2" tIns="46586" rIns="93172" bIns="46586" rtlCol="0" anchor="ctr"/>
          <a:lstStyle/>
          <a:p>
            <a:pPr lvl="0"/>
            <a:endParaRPr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345" y="4416099"/>
            <a:ext cx="5607711" cy="4182457"/>
          </a:xfrm>
          <a:prstGeom prst="rect">
            <a:avLst/>
          </a:prstGeom>
        </p:spPr>
        <p:txBody>
          <a:bodyPr vert="horz" lIns="93172" tIns="46586" rIns="93172" bIns="46586" rtlCol="0"/>
          <a:lstStyle/>
          <a:p>
            <a:pPr lvl="0"/>
            <a:r>
              <a:rPr noProof="0"/>
              <a:t>Click to edit Master text styles</a:t>
            </a:r>
          </a:p>
          <a:p>
            <a:pPr lvl="1"/>
            <a:r>
              <a:rPr noProof="0"/>
              <a:t>Second level</a:t>
            </a:r>
          </a:p>
          <a:p>
            <a:pPr lvl="2"/>
            <a:r>
              <a:rPr noProof="0"/>
              <a:t>Third level</a:t>
            </a:r>
          </a:p>
          <a:p>
            <a:pPr lvl="3"/>
            <a:r>
              <a:rPr noProof="0"/>
              <a:t>Fourth level</a:t>
            </a:r>
          </a:p>
          <a:p>
            <a:pPr lvl="4"/>
            <a:r>
              <a:rPr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30659"/>
            <a:ext cx="3038145" cy="464205"/>
          </a:xfrm>
          <a:prstGeom prst="rect">
            <a:avLst/>
          </a:prstGeom>
        </p:spPr>
        <p:txBody>
          <a:bodyPr vert="horz" lIns="93172" tIns="46586" rIns="93172" bIns="46586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cs typeface="+mn-cs"/>
              </a:defRPr>
            </a:lvl1pPr>
          </a:lstStyle>
          <a:p>
            <a:pPr>
              <a:defRPr/>
            </a:pPr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734" y="8830659"/>
            <a:ext cx="3038145" cy="464205"/>
          </a:xfrm>
          <a:prstGeom prst="rect">
            <a:avLst/>
          </a:prstGeom>
        </p:spPr>
        <p:txBody>
          <a:bodyPr vert="horz" lIns="93172" tIns="46586" rIns="93172" bIns="46586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cs typeface="+mn-cs"/>
              </a:defRPr>
            </a:lvl1pPr>
          </a:lstStyle>
          <a:p>
            <a:pPr>
              <a:defRPr/>
            </a:pPr>
            <a:fld id="{B8F8AF81-3B04-47ED-A1B9-566B0FCCEE7E}" type="slidenum">
              <a:rPr/>
              <a:pPr>
                <a:defRPr/>
              </a:pPr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2956644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rgbClr val="2A2A2A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rgbClr val="2A2A2A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rgbClr val="2A2A2A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rgbClr val="2A2A2A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rgbClr val="2A2A2A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406400" y="698500"/>
            <a:ext cx="6197600" cy="34861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386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/>
              <a:t>{slide}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83823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406400" y="698500"/>
            <a:ext cx="6197600" cy="34861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/>
              <a:t>{slide}</a:t>
            </a:r>
            <a:endParaRPr lang="en-US" dirty="0"/>
          </a:p>
        </p:txBody>
      </p:sp>
      <p:sp>
        <p:nvSpPr>
          <p:cNvPr id="17411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CCDBAE9-4DF1-4B7F-9413-4A6A08CF02C1}" type="slidenum">
              <a:rPr lang="en-US" smtClean="0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10</a:t>
            </a:fld>
            <a:endParaRPr lang="en-US" dirty="0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71996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406400" y="698500"/>
            <a:ext cx="6197600" cy="34861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/>
              <a:t>{slide}</a:t>
            </a:r>
            <a:endParaRPr lang="en-US" dirty="0"/>
          </a:p>
        </p:txBody>
      </p:sp>
      <p:sp>
        <p:nvSpPr>
          <p:cNvPr id="17411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CCDBAE9-4DF1-4B7F-9413-4A6A08CF02C1}" type="slidenum">
              <a:rPr lang="en-US" smtClean="0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11</a:t>
            </a:fld>
            <a:endParaRPr lang="en-US" dirty="0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34300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406400" y="698500"/>
            <a:ext cx="6197600" cy="34861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/>
              <a:t>{slide}</a:t>
            </a:r>
            <a:endParaRPr lang="en-US" dirty="0"/>
          </a:p>
        </p:txBody>
      </p:sp>
      <p:sp>
        <p:nvSpPr>
          <p:cNvPr id="17411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CCDBAE9-4DF1-4B7F-9413-4A6A08CF02C1}" type="slidenum">
              <a:rPr lang="en-US" smtClean="0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12</a:t>
            </a:fld>
            <a:endParaRPr lang="en-US" dirty="0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44907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406400" y="698500"/>
            <a:ext cx="6197600" cy="34861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/>
              <a:t>{slide}</a:t>
            </a:r>
            <a:endParaRPr lang="en-US" dirty="0"/>
          </a:p>
        </p:txBody>
      </p:sp>
      <p:sp>
        <p:nvSpPr>
          <p:cNvPr id="17411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CCDBAE9-4DF1-4B7F-9413-4A6A08CF02C1}" type="slidenum">
              <a:rPr lang="en-US" smtClean="0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13</a:t>
            </a:fld>
            <a:endParaRPr lang="en-US" dirty="0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09303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5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406400" y="698500"/>
            <a:ext cx="6197600" cy="34861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3186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{slide}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9549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406400" y="698500"/>
            <a:ext cx="6197600" cy="34861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/>
              <a:t>{slide}</a:t>
            </a:r>
            <a:endParaRPr lang="en-US" dirty="0"/>
          </a:p>
        </p:txBody>
      </p:sp>
      <p:sp>
        <p:nvSpPr>
          <p:cNvPr id="17411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CCDBAE9-4DF1-4B7F-9413-4A6A08CF02C1}" type="slidenum">
              <a:rPr lang="en-US" smtClean="0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</a:t>
            </a:fld>
            <a:endParaRPr lang="en-US" dirty="0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69797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406400" y="698500"/>
            <a:ext cx="6197600" cy="34861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/>
              <a:t>{slide}</a:t>
            </a:r>
            <a:endParaRPr lang="en-US" dirty="0"/>
          </a:p>
        </p:txBody>
      </p:sp>
      <p:sp>
        <p:nvSpPr>
          <p:cNvPr id="17411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CCDBAE9-4DF1-4B7F-9413-4A6A08CF02C1}" type="slidenum">
              <a:rPr lang="en-US" smtClean="0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</a:t>
            </a:fld>
            <a:endParaRPr lang="en-US" dirty="0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47991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406400" y="698500"/>
            <a:ext cx="6197600" cy="34861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/>
              <a:t>{slide}</a:t>
            </a:r>
            <a:endParaRPr lang="en-US" dirty="0"/>
          </a:p>
        </p:txBody>
      </p:sp>
      <p:sp>
        <p:nvSpPr>
          <p:cNvPr id="17411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CCDBAE9-4DF1-4B7F-9413-4A6A08CF02C1}" type="slidenum">
              <a:rPr lang="en-US" smtClean="0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</a:t>
            </a:fld>
            <a:endParaRPr lang="en-US" dirty="0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92480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406400" y="698500"/>
            <a:ext cx="6197600" cy="34861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/>
              <a:t>{slide}</a:t>
            </a:r>
            <a:endParaRPr lang="en-US" dirty="0"/>
          </a:p>
        </p:txBody>
      </p:sp>
      <p:sp>
        <p:nvSpPr>
          <p:cNvPr id="17411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CCDBAE9-4DF1-4B7F-9413-4A6A08CF02C1}" type="slidenum">
              <a:rPr lang="en-US" smtClean="0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</a:t>
            </a:fld>
            <a:endParaRPr lang="en-US" dirty="0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08561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406400" y="698500"/>
            <a:ext cx="6197600" cy="34861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/>
              <a:t>{slide}</a:t>
            </a:r>
            <a:endParaRPr lang="en-US" dirty="0"/>
          </a:p>
        </p:txBody>
      </p:sp>
      <p:sp>
        <p:nvSpPr>
          <p:cNvPr id="17411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CCDBAE9-4DF1-4B7F-9413-4A6A08CF02C1}" type="slidenum">
              <a:rPr lang="en-US" smtClean="0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6</a:t>
            </a:fld>
            <a:endParaRPr lang="en-US" dirty="0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11313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406400" y="698500"/>
            <a:ext cx="6197600" cy="34861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/>
              <a:t>{slide}</a:t>
            </a:r>
            <a:endParaRPr lang="en-US" dirty="0"/>
          </a:p>
        </p:txBody>
      </p:sp>
      <p:sp>
        <p:nvSpPr>
          <p:cNvPr id="17411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CCDBAE9-4DF1-4B7F-9413-4A6A08CF02C1}" type="slidenum">
              <a:rPr lang="en-US" smtClean="0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7</a:t>
            </a:fld>
            <a:endParaRPr lang="en-US" dirty="0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39392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406400" y="698500"/>
            <a:ext cx="6197600" cy="34861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/>
              <a:t>{slide}</a:t>
            </a:r>
            <a:endParaRPr lang="en-US" dirty="0"/>
          </a:p>
        </p:txBody>
      </p:sp>
      <p:sp>
        <p:nvSpPr>
          <p:cNvPr id="17411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CCDBAE9-4DF1-4B7F-9413-4A6A08CF02C1}" type="slidenum">
              <a:rPr lang="en-US" smtClean="0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8</a:t>
            </a:fld>
            <a:endParaRPr lang="en-US" dirty="0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50813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406400" y="698500"/>
            <a:ext cx="6197600" cy="34861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/>
              <a:t>{slide}</a:t>
            </a:r>
            <a:endParaRPr lang="en-US" dirty="0"/>
          </a:p>
        </p:txBody>
      </p:sp>
      <p:sp>
        <p:nvSpPr>
          <p:cNvPr id="17411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CCDBAE9-4DF1-4B7F-9413-4A6A08CF02C1}" type="slidenum">
              <a:rPr lang="en-US" smtClean="0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</a:t>
            </a:fld>
            <a:endParaRPr lang="en-US" dirty="0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30498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/>
          </p:cNvSpPr>
          <p:nvPr/>
        </p:nvSpPr>
        <p:spPr bwMode="auto">
          <a:xfrm>
            <a:off x="1217930" y="274638"/>
            <a:ext cx="9756141" cy="1325562"/>
          </a:xfrm>
          <a:prstGeom prst="rect">
            <a:avLst/>
          </a:prstGeom>
        </p:spPr>
        <p:txBody>
          <a:bodyPr anchor="b"/>
          <a:lstStyle/>
          <a:p>
            <a:pPr rtl="1">
              <a:lnSpc>
                <a:spcPct val="90000"/>
              </a:lnSpc>
              <a:defRPr/>
            </a:pPr>
            <a:endParaRPr lang="en-US" sz="4001" dirty="0">
              <a:solidFill>
                <a:srgbClr val="2A2A2A"/>
              </a:solidFill>
              <a:latin typeface="Century Gothic" pitchFamily="34" charset="0"/>
            </a:endParaRPr>
          </a:p>
        </p:txBody>
      </p:sp>
      <p:sp>
        <p:nvSpPr>
          <p:cNvPr id="3" name="Rectangle 3"/>
          <p:cNvSpPr>
            <a:spLocks noGrp="1"/>
          </p:cNvSpPr>
          <p:nvPr/>
        </p:nvSpPr>
        <p:spPr bwMode="auto">
          <a:xfrm>
            <a:off x="1217930" y="1828800"/>
            <a:ext cx="9756141" cy="4343400"/>
          </a:xfrm>
          <a:prstGeom prst="rect">
            <a:avLst/>
          </a:prstGeom>
        </p:spPr>
        <p:txBody>
          <a:bodyPr/>
          <a:lstStyle/>
          <a:p>
            <a:pPr marL="273132" indent="-228669" algn="r" rtl="1">
              <a:lnSpc>
                <a:spcPct val="90000"/>
              </a:lnSpc>
              <a:spcBef>
                <a:spcPts val="1801"/>
              </a:spcBef>
              <a:buClr>
                <a:schemeClr val="tx1"/>
              </a:buClr>
              <a:buSzPct val="80000"/>
              <a:buFont typeface="Arial" charset="0"/>
              <a:buChar char="•"/>
              <a:defRPr/>
            </a:pPr>
            <a:endParaRPr lang="en-US" sz="2401" dirty="0">
              <a:latin typeface="Century Gothic" pitchFamily="34" charset="0"/>
            </a:endParaRP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FA579DD-CAED-40DB-907A-0238A925B0A5}" type="datetime5">
              <a:rPr lang="en-US" smtClean="0"/>
              <a:t>19-May-22</a:t>
            </a:fld>
            <a:endParaRPr lang="en-US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>
          <a:xfrm>
            <a:off x="364315" y="6599870"/>
            <a:ext cx="6640654" cy="180975"/>
          </a:xfrm>
        </p:spPr>
        <p:txBody>
          <a:bodyPr/>
          <a:lstStyle>
            <a:lvl1pPr>
              <a:defRPr cap="none" baseline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>
              <a:defRPr/>
            </a:pPr>
            <a:r>
              <a:rPr lang="en-US" dirty="0"/>
              <a:t>© INEX/TECH All rights reserved. Specifications subject to change without notice.</a:t>
            </a: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94E76F6-A9E6-48A7-925B-5D80527E13B1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2048" y="6263641"/>
            <a:ext cx="9732594" cy="49381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31670"/>
          <a:stretch/>
        </p:blipFill>
        <p:spPr>
          <a:xfrm>
            <a:off x="2241976" y="6263637"/>
            <a:ext cx="6650337" cy="49381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60524"/>
          <a:stretch/>
        </p:blipFill>
        <p:spPr>
          <a:xfrm>
            <a:off x="407618" y="6263637"/>
            <a:ext cx="3842180" cy="49381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9DABF10C-A9B5-AC0E-1620-BF98EA3471E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5875">
            <a:solidFill>
              <a:schemeClr val="tx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sz="2400"/>
          </a:p>
        </p:txBody>
      </p:sp>
    </p:spTree>
  </p:cSld>
  <p:clrMapOvr>
    <a:masterClrMapping/>
  </p:clrMapOvr>
  <p:transition spd="slow"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/>
          <p:nvPr/>
        </p:nvSpPr>
        <p:spPr>
          <a:xfrm>
            <a:off x="1" y="0"/>
            <a:ext cx="5181362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rgbClr val="FFFFFF">
                  <a:alpha val="89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391" y="685800"/>
            <a:ext cx="3887212" cy="4038600"/>
          </a:xfrm>
        </p:spPr>
        <p:txBody>
          <a:bodyPr>
            <a:noAutofit/>
          </a:bodyPr>
          <a:lstStyle>
            <a:lvl1pPr algn="l">
              <a:defRPr sz="4001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867341" y="685800"/>
            <a:ext cx="5640269" cy="5486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  <a:miter lim="800000"/>
          </a:ln>
        </p:spPr>
        <p:txBody>
          <a:bodyPr tIns="914400" rtlCol="0">
            <a:normAutofit/>
          </a:bodyPr>
          <a:lstStyle>
            <a:lvl1pPr marL="0" indent="0" algn="ctr">
              <a:buNone/>
              <a:defRPr sz="2401"/>
            </a:lvl1pPr>
            <a:lvl2pPr marL="457337" indent="0">
              <a:buNone/>
              <a:defRPr sz="2801"/>
            </a:lvl2pPr>
            <a:lvl3pPr marL="914674" indent="0">
              <a:buNone/>
              <a:defRPr sz="2401"/>
            </a:lvl3pPr>
            <a:lvl4pPr marL="1372011" indent="0">
              <a:buNone/>
              <a:defRPr sz="2001"/>
            </a:lvl4pPr>
            <a:lvl5pPr marL="1829349" indent="0">
              <a:buNone/>
              <a:defRPr sz="2001"/>
            </a:lvl5pPr>
            <a:lvl6pPr marL="2286686" indent="0">
              <a:buNone/>
              <a:defRPr sz="2001"/>
            </a:lvl6pPr>
            <a:lvl7pPr marL="2744023" indent="0">
              <a:buNone/>
              <a:defRPr sz="2001"/>
            </a:lvl7pPr>
            <a:lvl8pPr marL="3201360" indent="0">
              <a:buNone/>
              <a:defRPr sz="2001"/>
            </a:lvl8pPr>
            <a:lvl9pPr marL="3658697" indent="0">
              <a:buNone/>
              <a:defRPr sz="2001"/>
            </a:lvl9pPr>
          </a:lstStyle>
          <a:p>
            <a:pPr lvl="0"/>
            <a:r>
              <a:rPr lang="en-US" noProof="0" dirty="0"/>
              <a:t>Click icon to add picture</a:t>
            </a:r>
            <a:endParaRPr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4391" y="4876800"/>
            <a:ext cx="3887212" cy="12954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801"/>
            </a:lvl1pPr>
            <a:lvl2pPr marL="457337" indent="0">
              <a:buNone/>
              <a:defRPr sz="1200"/>
            </a:lvl2pPr>
            <a:lvl3pPr marL="914674" indent="0">
              <a:buNone/>
              <a:defRPr sz="1000"/>
            </a:lvl3pPr>
            <a:lvl4pPr marL="1372011" indent="0">
              <a:buNone/>
              <a:defRPr sz="900"/>
            </a:lvl4pPr>
            <a:lvl5pPr marL="1829349" indent="0">
              <a:buNone/>
              <a:defRPr sz="900"/>
            </a:lvl5pPr>
            <a:lvl6pPr marL="2286686" indent="0">
              <a:buNone/>
              <a:defRPr sz="900"/>
            </a:lvl6pPr>
            <a:lvl7pPr marL="2744023" indent="0">
              <a:buNone/>
              <a:defRPr sz="900"/>
            </a:lvl7pPr>
            <a:lvl8pPr marL="3201360" indent="0">
              <a:buNone/>
              <a:defRPr sz="900"/>
            </a:lvl8pPr>
            <a:lvl9pPr marL="365869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EFF68B5-9657-4222-BA35-7F851C0BBABA}" type="datetime5">
              <a:rPr lang="en-US" smtClean="0"/>
              <a:t>19-May-22</a:t>
            </a:fld>
            <a:endParaRPr dirty="0"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dirty="0"/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981E71A-85B5-44B6-A0EE-7024D91851AD}" type="slidenum">
              <a:rPr/>
              <a:pPr>
                <a:defRPr/>
              </a:pPr>
              <a:t>‹#›</a:t>
            </a:fld>
            <a:endParaRPr dirty="0"/>
          </a:p>
        </p:txBody>
      </p:sp>
    </p:spTree>
  </p:cSld>
  <p:clrMapOvr>
    <a:masterClrMapping/>
  </p:clrMapOvr>
  <p:transition spd="slow"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>
              <a:defRPr/>
            </a:lvl6pPr>
            <a:lvl7pPr>
              <a:defRPr baseline="0"/>
            </a:lvl7pPr>
            <a:lvl8pPr>
              <a:defRPr baseline="0"/>
            </a:lvl8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B69280C-9D64-483A-8842-EEB19E468A20}" type="datetime5">
              <a:rPr lang="en-US" smtClean="0"/>
              <a:t>19-May-22</a:t>
            </a:fld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0F58F8A-7071-4D87-94E1-50E0AD2DE6FD}" type="slidenum">
              <a:rPr/>
              <a:pPr>
                <a:defRPr/>
              </a:pPr>
              <a:t>‹#›</a:t>
            </a:fld>
            <a:endParaRPr dirty="0"/>
          </a:p>
        </p:txBody>
      </p:sp>
    </p:spTree>
  </p:cSld>
  <p:clrMapOvr>
    <a:masterClrMapping/>
  </p:clrMapOvr>
  <p:transition spd="slow">
    <p:wip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685800"/>
            <a:ext cx="2134871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7930" y="685800"/>
            <a:ext cx="7418070" cy="5486400"/>
          </a:xfrm>
        </p:spPr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1C0C76-C573-4ADB-9885-33997A9DE2AA}" type="datetime5">
              <a:rPr lang="en-US" smtClean="0"/>
              <a:t>19-May-22</a:t>
            </a:fld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71E099-7996-48BB-BB46-62F8BABD1D6A}" type="slidenum">
              <a:rPr/>
              <a:pPr>
                <a:defRPr/>
              </a:pPr>
              <a:t>‹#›</a:t>
            </a:fld>
            <a:endParaRPr dirty="0"/>
          </a:p>
        </p:txBody>
      </p:sp>
    </p:spTree>
  </p:cSld>
  <p:clrMapOvr>
    <a:masterClrMapping/>
  </p:clrMapOvr>
  <p:transition spd="slow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-LIne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 baseline="0"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230155" y="6477001"/>
            <a:ext cx="1397364" cy="18097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15C1E09-7FA7-49ED-BAEE-2CF5598B2D2F}" type="datetime5">
              <a:rPr lang="en-US" smtClean="0"/>
              <a:t>19-May-22</a:t>
            </a:fld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43583" y="6600828"/>
            <a:ext cx="1143298" cy="18097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CD672B5-0189-46FF-94CF-2FE7BB6916FD}" type="slidenum">
              <a:rPr/>
              <a:pPr>
                <a:defRPr/>
              </a:pPr>
              <a:t>‹#›</a:t>
            </a:fld>
            <a:endParaRPr dirty="0"/>
          </a:p>
        </p:txBody>
      </p:sp>
      <p:sp>
        <p:nvSpPr>
          <p:cNvPr id="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36843" y="274638"/>
            <a:ext cx="11240039" cy="77624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 baseline="0"/>
            </a:lvl1pPr>
          </a:lstStyle>
          <a:p>
            <a:r>
              <a:rPr lang="en-US" dirty="0"/>
              <a:t>Click to edit one-line title</a:t>
            </a:r>
            <a:endParaRPr dirty="0"/>
          </a:p>
        </p:txBody>
      </p:sp>
      <p:cxnSp>
        <p:nvCxnSpPr>
          <p:cNvPr id="8" name="Straight Connector 7"/>
          <p:cNvCxnSpPr/>
          <p:nvPr userDrawn="1"/>
        </p:nvCxnSpPr>
        <p:spPr>
          <a:xfrm flipV="1">
            <a:off x="525126" y="870282"/>
            <a:ext cx="11187703" cy="3175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LIne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3192" y="1610436"/>
            <a:ext cx="11248683" cy="4561764"/>
          </a:xfrm>
        </p:spPr>
        <p:txBody>
          <a:bodyPr/>
          <a:lstStyle>
            <a:lvl5pPr>
              <a:defRPr/>
            </a:lvl5pPr>
            <a:lvl6pPr>
              <a:defRPr/>
            </a:lvl6pPr>
            <a:lvl7pPr>
              <a:defRPr baseline="0"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230155" y="6477001"/>
            <a:ext cx="1397364" cy="18097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B3018C5-695D-4DAF-9F27-15C99319648D}" type="datetime5">
              <a:rPr lang="en-US" smtClean="0"/>
              <a:t>19-May-22</a:t>
            </a:fld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29625" y="6448426"/>
            <a:ext cx="6640654" cy="18097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43583" y="6600828"/>
            <a:ext cx="1143298" cy="18097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CD672B5-0189-46FF-94CF-2FE7BB6916FD}" type="slidenum">
              <a:rPr/>
              <a:pPr>
                <a:defRPr/>
              </a:pPr>
              <a:t>‹#›</a:t>
            </a:fld>
            <a:endParaRPr dirty="0"/>
          </a:p>
        </p:txBody>
      </p:sp>
      <p:sp>
        <p:nvSpPr>
          <p:cNvPr id="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36843" y="274638"/>
            <a:ext cx="11240039" cy="1131081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two-line title that goes to the next line</a:t>
            </a:r>
            <a:endParaRPr dirty="0"/>
          </a:p>
        </p:txBody>
      </p:sp>
      <p:cxnSp>
        <p:nvCxnSpPr>
          <p:cNvPr id="8" name="Straight Connector 7"/>
          <p:cNvCxnSpPr/>
          <p:nvPr userDrawn="1"/>
        </p:nvCxnSpPr>
        <p:spPr>
          <a:xfrm flipV="1">
            <a:off x="525126" y="1416192"/>
            <a:ext cx="11187703" cy="3175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0519912"/>
      </p:ext>
    </p:extLst>
  </p:cSld>
  <p:clrMapOvr>
    <a:masterClrMapping/>
  </p:clrMapOvr>
  <p:transition spd="slow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15127F0-9DA8-4499-9AF7-A4AC6B8EA754}" type="datetime5">
              <a:rPr lang="en-US" smtClean="0"/>
              <a:t>19-May-22</a:t>
            </a:fld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dirty="0"/>
          </a:p>
        </p:txBody>
      </p:sp>
      <p:sp>
        <p:nvSpPr>
          <p:cNvPr id="11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36843" y="2417340"/>
            <a:ext cx="11240039" cy="77624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ctr">
              <a:defRPr sz="4801" baseline="0"/>
            </a:lvl1pPr>
          </a:lstStyle>
          <a:p>
            <a:r>
              <a:rPr lang="en-US" dirty="0"/>
              <a:t>Click to edit a SECTION HEADER</a:t>
            </a:r>
            <a:endParaRPr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43583" y="6600828"/>
            <a:ext cx="1143298" cy="18097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CD672B5-0189-46FF-94CF-2FE7BB6916FD}" type="slidenum">
              <a:rPr/>
              <a:pPr>
                <a:defRPr/>
              </a:pPr>
              <a:t>‹#›</a:t>
            </a:fld>
            <a:endParaRPr dirty="0"/>
          </a:p>
        </p:txBody>
      </p:sp>
    </p:spTree>
  </p:cSld>
  <p:clrMapOvr>
    <a:masterClrMapping/>
  </p:clrMapOvr>
  <p:transition spd="slow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33600" y="1828800"/>
            <a:ext cx="4709961" cy="4343400"/>
          </a:xfrm>
        </p:spPr>
        <p:txBody>
          <a:bodyPr>
            <a:normAutofit/>
          </a:bodyPr>
          <a:lstStyle>
            <a:lvl1pPr>
              <a:defRPr sz="2401"/>
            </a:lvl1pPr>
            <a:lvl2pPr>
              <a:defRPr sz="2001"/>
            </a:lvl2pPr>
            <a:lvl3pPr>
              <a:defRPr sz="1801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 baseline="0"/>
            </a:lvl7pPr>
            <a:lvl8pPr>
              <a:defRPr sz="1600" baseline="0"/>
            </a:lvl8pPr>
            <a:lvl9pPr>
              <a:defRPr sz="16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4110" y="1828800"/>
            <a:ext cx="4709961" cy="4343400"/>
          </a:xfrm>
        </p:spPr>
        <p:txBody>
          <a:bodyPr>
            <a:normAutofit/>
          </a:bodyPr>
          <a:lstStyle>
            <a:lvl1pPr>
              <a:defRPr sz="2401"/>
            </a:lvl1pPr>
            <a:lvl2pPr>
              <a:defRPr sz="2001"/>
            </a:lvl2pPr>
            <a:lvl3pPr>
              <a:defRPr sz="1801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A17BC4-6115-4F8B-A45D-0F0BDA43B6A4}" type="datetime5">
              <a:rPr lang="en-US" smtClean="0"/>
              <a:t>19-May-22</a:t>
            </a:fld>
            <a:endParaRPr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38AE5F7-86BB-4B18-881F-6315F6503A16}" type="slidenum">
              <a:rPr/>
              <a:pPr>
                <a:defRPr/>
              </a:pPr>
              <a:t>‹#›</a:t>
            </a:fld>
            <a:endParaRPr dirty="0"/>
          </a:p>
        </p:txBody>
      </p:sp>
    </p:spTree>
  </p:cSld>
  <p:clrMapOvr>
    <a:masterClrMapping/>
  </p:clrMapOvr>
  <p:transition spd="slow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7931" y="1828800"/>
            <a:ext cx="4710387" cy="838201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1" b="0" cap="all" baseline="0">
                <a:solidFill>
                  <a:schemeClr val="tx1">
                    <a:lumMod val="50000"/>
                  </a:schemeClr>
                </a:solidFill>
              </a:defRPr>
            </a:lvl1pPr>
            <a:lvl2pPr marL="457337" indent="0">
              <a:buNone/>
              <a:defRPr sz="2001" b="1"/>
            </a:lvl2pPr>
            <a:lvl3pPr marL="914674" indent="0">
              <a:buNone/>
              <a:defRPr sz="1801" b="1"/>
            </a:lvl3pPr>
            <a:lvl4pPr marL="1372011" indent="0">
              <a:buNone/>
              <a:defRPr sz="1600" b="1"/>
            </a:lvl4pPr>
            <a:lvl5pPr marL="1829349" indent="0">
              <a:buNone/>
              <a:defRPr sz="1600" b="1"/>
            </a:lvl5pPr>
            <a:lvl6pPr marL="2286686" indent="0">
              <a:buNone/>
              <a:defRPr sz="1600" b="1"/>
            </a:lvl6pPr>
            <a:lvl7pPr marL="2744023" indent="0">
              <a:buNone/>
              <a:defRPr sz="1600" b="1"/>
            </a:lvl7pPr>
            <a:lvl8pPr marL="3201360" indent="0">
              <a:buNone/>
              <a:defRPr sz="1600" b="1"/>
            </a:lvl8pPr>
            <a:lvl9pPr marL="365869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17931" y="2743201"/>
            <a:ext cx="4710387" cy="3428999"/>
          </a:xfrm>
        </p:spPr>
        <p:txBody>
          <a:bodyPr>
            <a:normAutofit/>
          </a:bodyPr>
          <a:lstStyle>
            <a:lvl1pPr>
              <a:defRPr sz="2001"/>
            </a:lvl1pPr>
            <a:lvl2pPr>
              <a:defRPr sz="1801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3685" y="1828800"/>
            <a:ext cx="4710387" cy="838201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1" b="0" cap="all" baseline="0">
                <a:solidFill>
                  <a:schemeClr val="tx1">
                    <a:lumMod val="50000"/>
                  </a:schemeClr>
                </a:solidFill>
              </a:defRPr>
            </a:lvl1pPr>
            <a:lvl2pPr marL="457337" indent="0">
              <a:buNone/>
              <a:defRPr sz="2001" b="1"/>
            </a:lvl2pPr>
            <a:lvl3pPr marL="914674" indent="0">
              <a:buNone/>
              <a:defRPr sz="1801" b="1"/>
            </a:lvl3pPr>
            <a:lvl4pPr marL="1372011" indent="0">
              <a:buNone/>
              <a:defRPr sz="1600" b="1"/>
            </a:lvl4pPr>
            <a:lvl5pPr marL="1829349" indent="0">
              <a:buNone/>
              <a:defRPr sz="1600" b="1"/>
            </a:lvl5pPr>
            <a:lvl6pPr marL="2286686" indent="0">
              <a:buNone/>
              <a:defRPr sz="1600" b="1"/>
            </a:lvl6pPr>
            <a:lvl7pPr marL="2744023" indent="0">
              <a:buNone/>
              <a:defRPr sz="1600" b="1"/>
            </a:lvl7pPr>
            <a:lvl8pPr marL="3201360" indent="0">
              <a:buNone/>
              <a:defRPr sz="1600" b="1"/>
            </a:lvl8pPr>
            <a:lvl9pPr marL="365869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3685" y="2743201"/>
            <a:ext cx="4710387" cy="3428999"/>
          </a:xfrm>
        </p:spPr>
        <p:txBody>
          <a:bodyPr>
            <a:normAutofit/>
          </a:bodyPr>
          <a:lstStyle>
            <a:lvl1pPr>
              <a:defRPr sz="2001"/>
            </a:lvl1pPr>
            <a:lvl2pPr>
              <a:defRPr sz="1801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 baseline="0"/>
            </a:lvl8pPr>
            <a:lvl9pPr>
              <a:defRPr sz="14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0E689D6-9E48-46F1-A10F-0DD5BFDCBF4B}" type="datetime5">
              <a:rPr lang="en-US" smtClean="0"/>
              <a:t>19-May-22</a:t>
            </a:fld>
            <a:endParaRPr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64A0786-7EC7-4BDB-8DCC-94BAEC679811}" type="slidenum">
              <a:rPr/>
              <a:pPr>
                <a:defRPr/>
              </a:pPr>
              <a:t>‹#›</a:t>
            </a:fld>
            <a:endParaRPr dirty="0"/>
          </a:p>
        </p:txBody>
      </p:sp>
    </p:spTree>
  </p:cSld>
  <p:clrMapOvr>
    <a:masterClrMapping/>
  </p:clrMapOvr>
  <p:transition spd="slow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19A57B5-8792-42A0-9B21-759161C4575A}" type="datetime5">
              <a:rPr lang="en-US" smtClean="0"/>
              <a:t>19-May-22</a:t>
            </a:fld>
            <a:endParaRPr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480C33F-D5C9-4138-BBE6-03C7CA976382}" type="slidenum">
              <a:rPr/>
              <a:pPr>
                <a:defRPr/>
              </a:pPr>
              <a:t>‹#›</a:t>
            </a:fld>
            <a:endParaRPr dirty="0"/>
          </a:p>
        </p:txBody>
      </p:sp>
    </p:spTree>
  </p:cSld>
  <p:clrMapOvr>
    <a:masterClrMapping/>
  </p:clrMapOvr>
  <p:transition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04F4A49-74BE-4A2C-899B-567CA6A7B50F}" type="datetime5">
              <a:rPr lang="en-US" smtClean="0"/>
              <a:t>19-May-22</a:t>
            </a:fld>
            <a:endParaRPr dirty="0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C5DB36-0E3D-49F2-AC9F-3305D6DFEFD6}" type="slidenum">
              <a:rPr/>
              <a:pPr>
                <a:defRPr/>
              </a:pPr>
              <a:t>‹#›</a:t>
            </a:fld>
            <a:endParaRPr dirty="0"/>
          </a:p>
        </p:txBody>
      </p:sp>
    </p:spTree>
  </p:cSld>
  <p:clrMapOvr>
    <a:masterClrMapping/>
  </p:clrMapOvr>
  <p:transition spd="slow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/>
          <p:nvPr/>
        </p:nvSpPr>
        <p:spPr>
          <a:xfrm>
            <a:off x="1" y="0"/>
            <a:ext cx="5181362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rgbClr val="FFFFFF">
                  <a:alpha val="89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391" y="685800"/>
            <a:ext cx="3887212" cy="4038600"/>
          </a:xfrm>
        </p:spPr>
        <p:txBody>
          <a:bodyPr>
            <a:noAutofit/>
          </a:bodyPr>
          <a:lstStyle>
            <a:lvl1pPr algn="l">
              <a:defRPr sz="4001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67342" y="685800"/>
            <a:ext cx="5640269" cy="5486400"/>
          </a:xfrm>
        </p:spPr>
        <p:txBody>
          <a:bodyPr>
            <a:normAutofit/>
          </a:bodyPr>
          <a:lstStyle>
            <a:lvl1pPr>
              <a:defRPr sz="2401"/>
            </a:lvl1pPr>
            <a:lvl2pPr>
              <a:defRPr sz="2001"/>
            </a:lvl2pPr>
            <a:lvl3pPr>
              <a:defRPr sz="1801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4391" y="4876800"/>
            <a:ext cx="3887212" cy="12954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801"/>
            </a:lvl1pPr>
            <a:lvl2pPr marL="457337" indent="0">
              <a:buNone/>
              <a:defRPr sz="1200"/>
            </a:lvl2pPr>
            <a:lvl3pPr marL="914674" indent="0">
              <a:buNone/>
              <a:defRPr sz="1000"/>
            </a:lvl3pPr>
            <a:lvl4pPr marL="1372011" indent="0">
              <a:buNone/>
              <a:defRPr sz="900"/>
            </a:lvl4pPr>
            <a:lvl5pPr marL="1829349" indent="0">
              <a:buNone/>
              <a:defRPr sz="900"/>
            </a:lvl5pPr>
            <a:lvl6pPr marL="2286686" indent="0">
              <a:buNone/>
              <a:defRPr sz="900"/>
            </a:lvl6pPr>
            <a:lvl7pPr marL="2744023" indent="0">
              <a:buNone/>
              <a:defRPr sz="900"/>
            </a:lvl7pPr>
            <a:lvl8pPr marL="3201360" indent="0">
              <a:buNone/>
              <a:defRPr sz="900"/>
            </a:lvl8pPr>
            <a:lvl9pPr marL="365869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F369E03-212D-4BD9-9293-9A6EA47797C8}" type="datetime5">
              <a:rPr lang="en-US" smtClean="0"/>
              <a:t>19-May-22</a:t>
            </a:fld>
            <a:endParaRPr dirty="0"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dirty="0"/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239D80-5986-47FB-B746-BCCF38A4EA80}" type="slidenum">
              <a:rPr/>
              <a:pPr>
                <a:defRPr/>
              </a:pPr>
              <a:t>‹#›</a:t>
            </a:fld>
            <a:endParaRPr dirty="0"/>
          </a:p>
        </p:txBody>
      </p:sp>
    </p:spTree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48000">
              <a:schemeClr val="bg1"/>
            </a:gs>
            <a:gs pos="28000">
              <a:schemeClr val="bg1"/>
            </a:gs>
            <a:gs pos="10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36843" y="274638"/>
            <a:ext cx="11240039" cy="76259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23192" y="1214652"/>
            <a:ext cx="11248683" cy="49575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403942" y="6448426"/>
            <a:ext cx="1397364" cy="1809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00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D5C7F0A9-AF16-4913-8883-681DF737EDAA}" type="datetime5">
              <a:rPr lang="en-US" smtClean="0"/>
              <a:t>19-May-22</a:t>
            </a:fld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40515" y="6448426"/>
            <a:ext cx="6640654" cy="1809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000" cap="all" baseline="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45368" y="6601968"/>
            <a:ext cx="1143298" cy="1809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00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694E76F6-A9E6-48A7-925B-5D80527E13B1}" type="slidenum">
              <a:rPr/>
              <a:pPr>
                <a:defRPr/>
              </a:pPr>
              <a:t>‹#›</a:t>
            </a:fld>
            <a:endParaRPr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2048" y="6263641"/>
            <a:ext cx="9732594" cy="49381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31670"/>
          <a:stretch/>
        </p:blipFill>
        <p:spPr>
          <a:xfrm>
            <a:off x="2241976" y="6263637"/>
            <a:ext cx="6650337" cy="49381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60524"/>
          <a:stretch/>
        </p:blipFill>
        <p:spPr>
          <a:xfrm>
            <a:off x="407618" y="6263637"/>
            <a:ext cx="3842180" cy="49381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09499F3-EDA2-EE6C-4DF3-85FEC628249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5875">
            <a:solidFill>
              <a:schemeClr val="tx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sz="24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4" r:id="rId3"/>
    <p:sldLayoutId id="2147483659" r:id="rId4"/>
    <p:sldLayoutId id="2147483658" r:id="rId5"/>
    <p:sldLayoutId id="2147483657" r:id="rId6"/>
    <p:sldLayoutId id="2147483656" r:id="rId7"/>
    <p:sldLayoutId id="2147483655" r:id="rId8"/>
    <p:sldLayoutId id="2147483662" r:id="rId9"/>
    <p:sldLayoutId id="2147483663" r:id="rId10"/>
    <p:sldLayoutId id="2147483654" r:id="rId11"/>
    <p:sldLayoutId id="2147483653" r:id="rId12"/>
  </p:sldLayoutIdLst>
  <p:transition spd="slow">
    <p:wipe/>
  </p:transition>
  <p:hf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1" b="1" u="none" kern="1200" cap="all" baseline="0">
          <a:solidFill>
            <a:srgbClr val="2A2A2A"/>
          </a:solidFill>
          <a:uFill>
            <a:solidFill>
              <a:srgbClr val="FF0000"/>
            </a:solidFill>
          </a:uFill>
          <a:latin typeface="+mj-lt"/>
          <a:ea typeface="+mj-ea"/>
          <a:cs typeface="+mj-cs"/>
        </a:defRPr>
      </a:lvl1pPr>
      <a:lvl2pPr algn="l" rtl="1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1">
          <a:solidFill>
            <a:srgbClr val="2A2A2A"/>
          </a:solidFill>
          <a:latin typeface="Century Gothic" pitchFamily="34" charset="0"/>
        </a:defRPr>
      </a:lvl2pPr>
      <a:lvl3pPr algn="l" rtl="1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1">
          <a:solidFill>
            <a:srgbClr val="2A2A2A"/>
          </a:solidFill>
          <a:latin typeface="Century Gothic" pitchFamily="34" charset="0"/>
        </a:defRPr>
      </a:lvl3pPr>
      <a:lvl4pPr algn="l" rtl="1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1">
          <a:solidFill>
            <a:srgbClr val="2A2A2A"/>
          </a:solidFill>
          <a:latin typeface="Century Gothic" pitchFamily="34" charset="0"/>
        </a:defRPr>
      </a:lvl4pPr>
      <a:lvl5pPr algn="l" rtl="1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1">
          <a:solidFill>
            <a:srgbClr val="2A2A2A"/>
          </a:solidFill>
          <a:latin typeface="Century Gothic" pitchFamily="34" charset="0"/>
        </a:defRPr>
      </a:lvl5pPr>
      <a:lvl6pPr marL="457337" algn="l" rtl="1" fontAlgn="base">
        <a:lnSpc>
          <a:spcPct val="90000"/>
        </a:lnSpc>
        <a:spcBef>
          <a:spcPct val="0"/>
        </a:spcBef>
        <a:spcAft>
          <a:spcPct val="0"/>
        </a:spcAft>
        <a:defRPr sz="4001">
          <a:solidFill>
            <a:srgbClr val="2A2A2A"/>
          </a:solidFill>
          <a:latin typeface="Century Gothic" pitchFamily="34" charset="0"/>
        </a:defRPr>
      </a:lvl6pPr>
      <a:lvl7pPr marL="914674" algn="l" rtl="1" fontAlgn="base">
        <a:lnSpc>
          <a:spcPct val="90000"/>
        </a:lnSpc>
        <a:spcBef>
          <a:spcPct val="0"/>
        </a:spcBef>
        <a:spcAft>
          <a:spcPct val="0"/>
        </a:spcAft>
        <a:defRPr sz="4001">
          <a:solidFill>
            <a:srgbClr val="2A2A2A"/>
          </a:solidFill>
          <a:latin typeface="Century Gothic" pitchFamily="34" charset="0"/>
        </a:defRPr>
      </a:lvl7pPr>
      <a:lvl8pPr marL="1372011" algn="l" rtl="1" fontAlgn="base">
        <a:lnSpc>
          <a:spcPct val="90000"/>
        </a:lnSpc>
        <a:spcBef>
          <a:spcPct val="0"/>
        </a:spcBef>
        <a:spcAft>
          <a:spcPct val="0"/>
        </a:spcAft>
        <a:defRPr sz="4001">
          <a:solidFill>
            <a:srgbClr val="2A2A2A"/>
          </a:solidFill>
          <a:latin typeface="Century Gothic" pitchFamily="34" charset="0"/>
        </a:defRPr>
      </a:lvl8pPr>
      <a:lvl9pPr marL="1829349" algn="l" rtl="1" fontAlgn="base">
        <a:lnSpc>
          <a:spcPct val="90000"/>
        </a:lnSpc>
        <a:spcBef>
          <a:spcPct val="0"/>
        </a:spcBef>
        <a:spcAft>
          <a:spcPct val="0"/>
        </a:spcAft>
        <a:defRPr sz="4001">
          <a:solidFill>
            <a:srgbClr val="2A2A2A"/>
          </a:solidFill>
          <a:latin typeface="Century Gothic" pitchFamily="34" charset="0"/>
        </a:defRPr>
      </a:lvl9pPr>
    </p:titleStyle>
    <p:bodyStyle>
      <a:lvl1pPr marL="273132" indent="-228669" algn="l" rtl="0" eaLnBrk="0" fontAlgn="base" hangingPunct="0">
        <a:lnSpc>
          <a:spcPct val="90000"/>
        </a:lnSpc>
        <a:spcBef>
          <a:spcPts val="1801"/>
        </a:spcBef>
        <a:spcAft>
          <a:spcPct val="0"/>
        </a:spcAft>
        <a:buClr>
          <a:schemeClr val="tx1"/>
        </a:buClr>
        <a:buSzPct val="90000"/>
        <a:buFont typeface="Arial" panose="020B0604020202020204" pitchFamily="34" charset="0"/>
        <a:buChar char="•"/>
        <a:defRPr sz="4001" kern="1200">
          <a:solidFill>
            <a:schemeClr val="tx2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1pPr>
      <a:lvl2pPr marL="731520" indent="-457200" algn="l" rtl="0" eaLnBrk="0" fontAlgn="base" hangingPunct="0">
        <a:lnSpc>
          <a:spcPct val="90000"/>
        </a:lnSpc>
        <a:spcBef>
          <a:spcPts val="600"/>
        </a:spcBef>
        <a:spcAft>
          <a:spcPct val="0"/>
        </a:spcAft>
        <a:buClr>
          <a:schemeClr val="tx1"/>
        </a:buClr>
        <a:buSzPct val="85000"/>
        <a:buFont typeface="Wingdings" panose="05000000000000000000" pitchFamily="2" charset="2"/>
        <a:buChar char="Ø"/>
        <a:defRPr sz="4001" kern="1200">
          <a:solidFill>
            <a:schemeClr val="tx2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2pPr>
      <a:lvl3pPr marL="730469" indent="-228669" algn="l" rtl="0" eaLnBrk="0" fontAlgn="base" hangingPunct="0">
        <a:lnSpc>
          <a:spcPct val="90000"/>
        </a:lnSpc>
        <a:spcBef>
          <a:spcPts val="600"/>
        </a:spcBef>
        <a:spcAft>
          <a:spcPct val="0"/>
        </a:spcAft>
        <a:buClr>
          <a:schemeClr val="tx1"/>
        </a:buClr>
        <a:buSzPct val="90000"/>
        <a:buFont typeface="Wingdings" panose="05000000000000000000" pitchFamily="2" charset="2"/>
        <a:buChar char="§"/>
        <a:defRPr sz="3601" kern="1200">
          <a:solidFill>
            <a:schemeClr val="tx2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3pPr>
      <a:lvl4pPr marL="959138" indent="-228669" algn="l" rtl="0" eaLnBrk="0" fontAlgn="base" hangingPunct="0">
        <a:lnSpc>
          <a:spcPct val="90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Calibri" panose="020F0502020204030204" pitchFamily="34" charset="0"/>
        <a:buChar char="-"/>
        <a:defRPr sz="3601" kern="1200">
          <a:solidFill>
            <a:schemeClr val="tx2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4pPr>
      <a:lvl5pPr marL="1187806" indent="-228669" algn="l" rtl="0" eaLnBrk="0" fontAlgn="base" hangingPunct="0">
        <a:lnSpc>
          <a:spcPct val="90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3201" kern="1200">
          <a:solidFill>
            <a:schemeClr val="tx2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5pPr>
      <a:lvl6pPr marL="1417745" indent="-228669" algn="r" defTabSz="914674" rtl="1" eaLnBrk="1" latinLnBrk="0" hangingPunct="1">
        <a:spcBef>
          <a:spcPts val="600"/>
        </a:spcBef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646414" indent="-228669" algn="r" defTabSz="914674" rtl="1" eaLnBrk="1" latinLnBrk="0" hangingPunct="1">
        <a:spcBef>
          <a:spcPts val="600"/>
        </a:spcBef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875082" indent="-228669" algn="r" defTabSz="914674" rtl="1" eaLnBrk="1" latinLnBrk="0" hangingPunct="1">
        <a:spcBef>
          <a:spcPts val="600"/>
        </a:spcBef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103751" indent="-228669" algn="r" defTabSz="914674" rtl="1" eaLnBrk="1" latinLnBrk="0" hangingPunct="1">
        <a:spcBef>
          <a:spcPts val="600"/>
        </a:spcBef>
        <a:buSzPct val="80000"/>
        <a:buFont typeface="Arial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r" defTabSz="914674" rtl="1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1pPr>
      <a:lvl2pPr marL="457337" algn="r" defTabSz="914674" rtl="1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2pPr>
      <a:lvl3pPr marL="914674" algn="r" defTabSz="914674" rtl="1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1" algn="r" defTabSz="914674" rtl="1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1829349" algn="r" defTabSz="914674" rtl="1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6" algn="r" defTabSz="914674" rtl="1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3" algn="r" defTabSz="914674" rtl="1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r" defTabSz="914674" rtl="1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7" algn="r" defTabSz="914674" rtl="1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hdphoto" Target="../media/hdphoto9.wdp"/><Relationship Id="rId3" Type="http://schemas.openxmlformats.org/officeDocument/2006/relationships/image" Target="../media/image16.png"/><Relationship Id="rId7" Type="http://schemas.openxmlformats.org/officeDocument/2006/relationships/image" Target="../media/image31.png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30.png"/><Relationship Id="rId5" Type="http://schemas.openxmlformats.org/officeDocument/2006/relationships/image" Target="../media/image17.png"/><Relationship Id="rId10" Type="http://schemas.openxmlformats.org/officeDocument/2006/relationships/image" Target="../media/image29.png"/><Relationship Id="rId4" Type="http://schemas.microsoft.com/office/2007/relationships/hdphoto" Target="../media/hdphoto1.wdp"/><Relationship Id="rId9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0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21.png"/><Relationship Id="rId9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file:///C:\AbaStuff\IZDocsGitHub\MountingHardware\MOUNT-MNT-FIG-025_MNT-W_Camera_Into_Socket_Base.png" TargetMode="External"/><Relationship Id="rId7" Type="http://schemas.microsoft.com/office/2007/relationships/hdphoto" Target="../media/hdphoto6.wdp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microsoft.com/office/2007/relationships/hdphoto" Target="../media/hdphoto10.wdp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17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0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microsoft.com/office/2007/relationships/hdphoto" Target="../media/hdphoto6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microsoft.com/office/2007/relationships/hdphoto" Target="../media/hdphoto8.wdp"/><Relationship Id="rId5" Type="http://schemas.openxmlformats.org/officeDocument/2006/relationships/image" Target="../media/image26.png"/><Relationship Id="rId4" Type="http://schemas.microsoft.com/office/2007/relationships/hdphoto" Target="../media/hdphoto7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file:///C:\AbaStuff\IZDocsGitHub\MountingHardware\MOUNT-MNT-FIG-070_MNT-W1-UMA2_Ball_Into_Socket.png" TargetMode="Externa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9.wdp"/><Relationship Id="rId3" Type="http://schemas.openxmlformats.org/officeDocument/2006/relationships/image" Target="../media/image16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17.png"/><Relationship Id="rId10" Type="http://schemas.openxmlformats.org/officeDocument/2006/relationships/image" Target="file:///C:\AbaStuff\IZDocsGitHub\MountingHardware\MOUNT-MNT-FIG-025_MNT-W_Camera_Into_Socket_Base.png" TargetMode="External"/><Relationship Id="rId4" Type="http://schemas.microsoft.com/office/2007/relationships/hdphoto" Target="../media/hdphoto1.wdp"/><Relationship Id="rId9" Type="http://schemas.openxmlformats.org/officeDocument/2006/relationships/image" Target="file:///D:\InexZamir\IZDocsGitHub\MountingHardware\MOUNT-MNT-FIG-073b_MNT-W1-UMA2_Attach_Plate_to_Adapter_with_LockWashers.png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file:///D:\InexZamir\IZDocsGitHub\MountingHardware\MOUNT-MNT-FIG-073b_MNT-W1-UMA2_Attach_Plate_to_Adapter_with_LockWashers.png" TargetMode="External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file:///C:\AbaStuff\IZDocsGitHub\MountingHardware\MOUNT-MNT-FIG-025_MNT-W_Camera_Into_Socket_Base.png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INEX/TECH All rights reserved. Specifications subject to change without notice.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987097"/>
            <a:ext cx="12192000" cy="1513749"/>
          </a:xfrm>
        </p:spPr>
        <p:txBody>
          <a:bodyPr vert="horz" lIns="1005840" tIns="45720" rIns="0" bIns="45720" rtlCol="0" anchor="t" anchorCtr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4500" dirty="0">
                <a:solidFill>
                  <a:schemeClr val="tx2"/>
                </a:solidFill>
              </a:rPr>
              <a:t>Product-To-Mount Summary</a:t>
            </a:r>
            <a:br>
              <a:rPr lang="en-US" sz="4500" dirty="0">
                <a:solidFill>
                  <a:schemeClr val="tx2"/>
                </a:solidFill>
              </a:rPr>
            </a:br>
            <a:r>
              <a:rPr lang="en-US" sz="4500" dirty="0">
                <a:solidFill>
                  <a:schemeClr val="tx2"/>
                </a:solidFill>
              </a:rPr>
              <a:t>and Mapping</a:t>
            </a:r>
          </a:p>
        </p:txBody>
      </p:sp>
      <p:pic>
        <p:nvPicPr>
          <p:cNvPr id="15363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13520" y="624110"/>
            <a:ext cx="3708113" cy="477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>
          <a:xfrm>
            <a:off x="6625389" y="5502442"/>
            <a:ext cx="5562255" cy="428458"/>
          </a:xfrm>
        </p:spPr>
        <p:txBody>
          <a:bodyPr lIns="91440"/>
          <a:lstStyle/>
          <a:p>
            <a:pPr algn="l">
              <a:defRPr/>
            </a:pPr>
            <a:r>
              <a:rPr lang="en-US" sz="2401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Mar-2022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561221" y="4973149"/>
            <a:ext cx="5626423" cy="424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1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MOUNT-MAP-PRSNT-011 v1.05</a:t>
            </a:r>
            <a:endParaRPr lang="en-US" sz="2401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23192" y="972606"/>
            <a:ext cx="11248683" cy="4957549"/>
          </a:xfrm>
        </p:spPr>
        <p:txBody>
          <a:bodyPr/>
          <a:lstStyle/>
          <a:p>
            <a:r>
              <a:rPr lang="en-US" sz="3200" dirty="0"/>
              <a:t>x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D672B5-0189-46FF-94CF-2FE7BB6916FD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/>
              <a:t>GS/GL UIL Gantry/Ceiling Illuminator Mounting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47A714-1EE3-4582-833F-62A61779093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72621"/>
          <a:stretch/>
        </p:blipFill>
        <p:spPr>
          <a:xfrm>
            <a:off x="4698920" y="1487995"/>
            <a:ext cx="1071451" cy="432005"/>
          </a:xfrm>
          <a:prstGeom prst="rect">
            <a:avLst/>
          </a:prstGeom>
        </p:spPr>
      </p:pic>
      <p:pic>
        <p:nvPicPr>
          <p:cNvPr id="6" name="Picture 5" descr="A picture containing floor, indoor, lamp&#10;&#10;Description automatically generated">
            <a:extLst>
              <a:ext uri="{FF2B5EF4-FFF2-40B4-BE49-F238E27FC236}">
                <a16:creationId xmlns:a16="http://schemas.microsoft.com/office/drawing/2014/main" id="{1E7CB134-5E7D-4223-AB2A-2556AFE28BA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625" t="15323" r="34314" b="52992"/>
          <a:stretch/>
        </p:blipFill>
        <p:spPr>
          <a:xfrm rot="10800000">
            <a:off x="6801421" y="1319599"/>
            <a:ext cx="1275328" cy="5673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A66F446-8D21-45AE-B306-9E037F1BE9CF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0305"/>
          <a:stretch/>
        </p:blipFill>
        <p:spPr>
          <a:xfrm>
            <a:off x="4651777" y="2005411"/>
            <a:ext cx="1165735" cy="13681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D03B806-FAC0-4389-82D9-24105E9E774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72621"/>
          <a:stretch/>
        </p:blipFill>
        <p:spPr>
          <a:xfrm rot="10800000">
            <a:off x="2633033" y="3887257"/>
            <a:ext cx="1071451" cy="43200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9986264-44A9-40E3-9440-0B57D35F265A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0305"/>
          <a:stretch/>
        </p:blipFill>
        <p:spPr>
          <a:xfrm rot="10800000">
            <a:off x="2585892" y="2313762"/>
            <a:ext cx="1165735" cy="136813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8739C9F-4EE7-4D7F-9545-D20A765F9A49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0305"/>
          <a:stretch/>
        </p:blipFill>
        <p:spPr>
          <a:xfrm>
            <a:off x="6821401" y="2018530"/>
            <a:ext cx="1165735" cy="1368130"/>
          </a:xfrm>
          <a:prstGeom prst="rect">
            <a:avLst/>
          </a:prstGeom>
        </p:spPr>
      </p:pic>
      <p:pic>
        <p:nvPicPr>
          <p:cNvPr id="12" name="Picture 11" descr="A picture containing floor, indoor, lamp&#10;&#10;Description automatically generated">
            <a:extLst>
              <a:ext uri="{FF2B5EF4-FFF2-40B4-BE49-F238E27FC236}">
                <a16:creationId xmlns:a16="http://schemas.microsoft.com/office/drawing/2014/main" id="{24F001F4-A033-4225-9BAC-E0BCB81D3C57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625" t="15323" r="34314" b="52992"/>
          <a:stretch/>
        </p:blipFill>
        <p:spPr>
          <a:xfrm>
            <a:off x="8605348" y="3993210"/>
            <a:ext cx="1275328" cy="567390"/>
          </a:xfrm>
          <a:prstGeom prst="rect">
            <a:avLst/>
          </a:prstGeom>
        </p:spPr>
      </p:pic>
      <p:sp>
        <p:nvSpPr>
          <p:cNvPr id="14" name="Text Box 58">
            <a:extLst>
              <a:ext uri="{FF2B5EF4-FFF2-40B4-BE49-F238E27FC236}">
                <a16:creationId xmlns:a16="http://schemas.microsoft.com/office/drawing/2014/main" id="{3EBDFA7E-9692-4A14-AFC6-499396A3D285}"/>
              </a:ext>
            </a:extLst>
          </p:cNvPr>
          <p:cNvSpPr txBox="1"/>
          <p:nvPr/>
        </p:nvSpPr>
        <p:spPr>
          <a:xfrm>
            <a:off x="4440532" y="941934"/>
            <a:ext cx="1830998" cy="444904"/>
          </a:xfrm>
          <a:prstGeom prst="rect">
            <a:avLst/>
          </a:prstGeom>
          <a:noFill/>
          <a:ln w="6350">
            <a:noFill/>
          </a:ln>
          <a:effectLst/>
          <a:extLst>
            <a:ext uri="{FAA26D3D-D897-4be2-8F04-BA451C77F1D7}">
              <ma14:placeholderFlag xmlns="" xmlns:ma14="http://schemas.microsoft.com/office/mac/drawingml/2011/main"/>
            </a:ext>
            <a:ext uri="{C572A759-6A51-4108-AA02-DFA0A04FC94B}">
              <ma14:wrappingTextBoxFlag xmlns="" xmlns:ma14="http://schemas.microsoft.com/office/mac/drawingml/2011/main"/>
            </a:ext>
          </a:extLst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  <a:t>GS (small gantry</a:t>
            </a:r>
            <a:b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</a:br>
            <a: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  <a:t>or ceiling)</a:t>
            </a:r>
            <a:endParaRPr lang="en-GB" sz="1600" dirty="0">
              <a:solidFill>
                <a:schemeClr val="tx2"/>
              </a:solidFill>
              <a:effectLst/>
              <a:latin typeface="Times New Roman"/>
              <a:ea typeface="Times New Roman"/>
            </a:endParaRPr>
          </a:p>
        </p:txBody>
      </p:sp>
      <p:sp>
        <p:nvSpPr>
          <p:cNvPr id="16" name="Text Box 58">
            <a:extLst>
              <a:ext uri="{FF2B5EF4-FFF2-40B4-BE49-F238E27FC236}">
                <a16:creationId xmlns:a16="http://schemas.microsoft.com/office/drawing/2014/main" id="{EFCFF154-0B81-400F-8096-DE6440E52DAE}"/>
              </a:ext>
            </a:extLst>
          </p:cNvPr>
          <p:cNvSpPr txBox="1"/>
          <p:nvPr/>
        </p:nvSpPr>
        <p:spPr>
          <a:xfrm>
            <a:off x="9971067" y="4107574"/>
            <a:ext cx="1027411" cy="333254"/>
          </a:xfrm>
          <a:prstGeom prst="rect">
            <a:avLst/>
          </a:prstGeom>
          <a:noFill/>
          <a:ln w="6350">
            <a:noFill/>
          </a:ln>
          <a:effectLst/>
          <a:extLst>
            <a:ext uri="{FAA26D3D-D897-4be2-8F04-BA451C77F1D7}">
              <ma14:placeholderFlag xmlns="" xmlns:ma14="http://schemas.microsoft.com/office/mac/drawingml/2011/main"/>
            </a:ext>
            <a:ext uri="{C572A759-6A51-4108-AA02-DFA0A04FC94B}">
              <ma14:wrappingTextBoxFlag xmlns="" xmlns:ma14="http://schemas.microsoft.com/office/mac/drawingml/2011/main"/>
            </a:ext>
          </a:extLst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  <a:t>GL (large</a:t>
            </a:r>
            <a:b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</a:br>
            <a: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  <a:t>gantry)</a:t>
            </a:r>
            <a:endParaRPr lang="en-GB" sz="1600" dirty="0">
              <a:solidFill>
                <a:schemeClr val="tx2"/>
              </a:solidFill>
              <a:effectLst/>
              <a:latin typeface="Times New Roman"/>
              <a:ea typeface="Times New Roman"/>
            </a:endParaRPr>
          </a:p>
        </p:txBody>
      </p:sp>
      <p:sp>
        <p:nvSpPr>
          <p:cNvPr id="17" name="Text Box 58">
            <a:extLst>
              <a:ext uri="{FF2B5EF4-FFF2-40B4-BE49-F238E27FC236}">
                <a16:creationId xmlns:a16="http://schemas.microsoft.com/office/drawing/2014/main" id="{15EC2FB3-6FA9-4BDA-AFA6-82570224F26C}"/>
              </a:ext>
            </a:extLst>
          </p:cNvPr>
          <p:cNvSpPr txBox="1"/>
          <p:nvPr/>
        </p:nvSpPr>
        <p:spPr>
          <a:xfrm>
            <a:off x="1662685" y="3821329"/>
            <a:ext cx="1165735" cy="444904"/>
          </a:xfrm>
          <a:prstGeom prst="rect">
            <a:avLst/>
          </a:prstGeom>
          <a:noFill/>
          <a:ln w="6350">
            <a:noFill/>
          </a:ln>
          <a:effectLst/>
          <a:extLst>
            <a:ext uri="{FAA26D3D-D897-4be2-8F04-BA451C77F1D7}">
              <ma14:placeholderFlag xmlns="" xmlns:ma14="http://schemas.microsoft.com/office/mac/drawingml/2011/main"/>
            </a:ext>
            <a:ext uri="{C572A759-6A51-4108-AA02-DFA0A04FC94B}">
              <ma14:wrappingTextBoxFlag xmlns="" xmlns:ma14="http://schemas.microsoft.com/office/mac/drawingml/2011/main"/>
            </a:ext>
          </a:extLst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  <a:t>GS (small</a:t>
            </a:r>
            <a:b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</a:br>
            <a: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  <a:t>gantry)</a:t>
            </a:r>
            <a:endParaRPr lang="en-GB" sz="1600" dirty="0">
              <a:solidFill>
                <a:schemeClr val="tx2"/>
              </a:solidFill>
              <a:effectLst/>
              <a:latin typeface="Times New Roman"/>
              <a:ea typeface="Times New Roman"/>
            </a:endParaRPr>
          </a:p>
        </p:txBody>
      </p:sp>
      <p:sp>
        <p:nvSpPr>
          <p:cNvPr id="20" name="Text Box 58">
            <a:extLst>
              <a:ext uri="{FF2B5EF4-FFF2-40B4-BE49-F238E27FC236}">
                <a16:creationId xmlns:a16="http://schemas.microsoft.com/office/drawing/2014/main" id="{C950A630-BCC0-4ADE-93D6-091AD1CC7CCA}"/>
              </a:ext>
            </a:extLst>
          </p:cNvPr>
          <p:cNvSpPr txBox="1"/>
          <p:nvPr/>
        </p:nvSpPr>
        <p:spPr>
          <a:xfrm>
            <a:off x="6523586" y="923038"/>
            <a:ext cx="1830998" cy="330790"/>
          </a:xfrm>
          <a:prstGeom prst="rect">
            <a:avLst/>
          </a:prstGeom>
          <a:noFill/>
          <a:ln w="6350">
            <a:noFill/>
          </a:ln>
          <a:effectLst/>
          <a:extLst>
            <a:ext uri="{FAA26D3D-D897-4be2-8F04-BA451C77F1D7}">
              <ma14:placeholderFlag xmlns="" xmlns:ma14="http://schemas.microsoft.com/office/mac/drawingml/2011/main"/>
            </a:ext>
            <a:ext uri="{C572A759-6A51-4108-AA02-DFA0A04FC94B}">
              <ma14:wrappingTextBoxFlag xmlns="" xmlns:ma14="http://schemas.microsoft.com/office/mac/drawingml/2011/main"/>
            </a:ext>
          </a:extLst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  <a:t>GL (large gantry)</a:t>
            </a:r>
            <a:endParaRPr lang="en-GB" sz="1600" dirty="0">
              <a:solidFill>
                <a:schemeClr val="tx2"/>
              </a:solidFill>
              <a:effectLst/>
              <a:latin typeface="Times New Roman"/>
              <a:ea typeface="Times New Roman"/>
            </a:endParaRPr>
          </a:p>
        </p:txBody>
      </p:sp>
      <p:sp>
        <p:nvSpPr>
          <p:cNvPr id="33" name="Text Box 58">
            <a:extLst>
              <a:ext uri="{FF2B5EF4-FFF2-40B4-BE49-F238E27FC236}">
                <a16:creationId xmlns:a16="http://schemas.microsoft.com/office/drawing/2014/main" id="{DCCD68CC-7C6C-4542-9AD4-2F395ABFEC73}"/>
              </a:ext>
            </a:extLst>
          </p:cNvPr>
          <p:cNvSpPr txBox="1"/>
          <p:nvPr/>
        </p:nvSpPr>
        <p:spPr>
          <a:xfrm>
            <a:off x="5250608" y="5732282"/>
            <a:ext cx="2499202" cy="598060"/>
          </a:xfrm>
          <a:prstGeom prst="rect">
            <a:avLst/>
          </a:prstGeom>
          <a:noFill/>
          <a:ln w="6350">
            <a:noFill/>
          </a:ln>
          <a:effectLst/>
          <a:extLst>
            <a:ext uri="{FAA26D3D-D897-4be2-8F04-BA451C77F1D7}">
              <ma14:placeholderFlag xmlns="" xmlns:ma14="http://schemas.microsoft.com/office/mac/drawingml/2011/main"/>
            </a:ext>
            <a:ext uri="{C572A759-6A51-4108-AA02-DFA0A04FC94B}">
              <ma14:wrappingTextBoxFlag xmlns="" xmlns:ma14="http://schemas.microsoft.com/office/mac/drawingml/2011/main"/>
            </a:ext>
          </a:extLst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  <a:t>UIL (Illuminator Adapter)</a:t>
            </a:r>
            <a:b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</a:br>
            <a: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  <a:t>plus IZL/IZS* illuminator</a:t>
            </a:r>
            <a:endParaRPr lang="en-GB" sz="1600" dirty="0">
              <a:solidFill>
                <a:schemeClr val="tx2"/>
              </a:solidFill>
              <a:effectLst/>
              <a:latin typeface="Times New Roman"/>
              <a:ea typeface="Times New Roman"/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849BFBBF-F879-4C9B-8F29-A145CE3C5412}"/>
              </a:ext>
            </a:extLst>
          </p:cNvPr>
          <p:cNvCxnSpPr>
            <a:cxnSpLocks/>
            <a:endCxn id="7" idx="2"/>
          </p:cNvCxnSpPr>
          <p:nvPr/>
        </p:nvCxnSpPr>
        <p:spPr>
          <a:xfrm flipH="1" flipV="1">
            <a:off x="5234645" y="3373541"/>
            <a:ext cx="1087656" cy="605242"/>
          </a:xfrm>
          <a:prstGeom prst="straightConnector1">
            <a:avLst/>
          </a:prstGeom>
          <a:ln w="98425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A61139B-A6EB-4CA8-8EDC-62BE2D2FA772}"/>
              </a:ext>
            </a:extLst>
          </p:cNvPr>
          <p:cNvCxnSpPr>
            <a:cxnSpLocks/>
            <a:endCxn id="11" idx="2"/>
          </p:cNvCxnSpPr>
          <p:nvPr/>
        </p:nvCxnSpPr>
        <p:spPr>
          <a:xfrm flipV="1">
            <a:off x="6516600" y="3386660"/>
            <a:ext cx="887669" cy="594914"/>
          </a:xfrm>
          <a:prstGeom prst="straightConnector1">
            <a:avLst/>
          </a:prstGeom>
          <a:ln w="98425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 Box 58">
            <a:extLst>
              <a:ext uri="{FF2B5EF4-FFF2-40B4-BE49-F238E27FC236}">
                <a16:creationId xmlns:a16="http://schemas.microsoft.com/office/drawing/2014/main" id="{D181AA56-311E-46D2-BD92-6254AC34DF43}"/>
              </a:ext>
            </a:extLst>
          </p:cNvPr>
          <p:cNvSpPr txBox="1"/>
          <p:nvPr/>
        </p:nvSpPr>
        <p:spPr>
          <a:xfrm>
            <a:off x="320839" y="1024673"/>
            <a:ext cx="1186999" cy="786543"/>
          </a:xfrm>
          <a:prstGeom prst="rect">
            <a:avLst/>
          </a:prstGeom>
          <a:solidFill>
            <a:srgbClr val="E4E4E4"/>
          </a:solidFill>
          <a:ln w="6350">
            <a:noFill/>
          </a:ln>
          <a:effectLst/>
          <a:extLst>
            <a:ext uri="{FAA26D3D-D897-4be2-8F04-BA451C77F1D7}">
              <ma14:placeholderFlag xmlns="" xmlns:ma14="http://schemas.microsoft.com/office/mac/drawingml/2011/main"/>
            </a:ext>
            <a:ext uri="{C572A759-6A51-4108-AA02-DFA0A04FC94B}">
              <ma14:wrappingTextBoxFlag xmlns="" xmlns:ma14="http://schemas.microsoft.com/office/mac/drawingml/2011/main"/>
            </a:ext>
          </a:extLst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sz="1600" dirty="0">
                <a:solidFill>
                  <a:schemeClr val="tx2"/>
                </a:solidFill>
                <a:effectLst/>
                <a:latin typeface="Arial"/>
                <a:ea typeface="Times New Roman"/>
              </a:rPr>
              <a:t>IZS*/IZL Illuminator</a:t>
            </a:r>
            <a:endParaRPr lang="en-GB" sz="1600" dirty="0">
              <a:solidFill>
                <a:schemeClr val="tx2"/>
              </a:solidFill>
              <a:effectLst/>
              <a:latin typeface="Times New Roman"/>
              <a:ea typeface="Times New Roman"/>
            </a:endParaRPr>
          </a:p>
        </p:txBody>
      </p:sp>
      <p:pic>
        <p:nvPicPr>
          <p:cNvPr id="35" name="Picture 34" descr="A picture containing black, dark&#10;&#10;Description automatically generated">
            <a:extLst>
              <a:ext uri="{FF2B5EF4-FFF2-40B4-BE49-F238E27FC236}">
                <a16:creationId xmlns:a16="http://schemas.microsoft.com/office/drawing/2014/main" id="{00EE2E88-7F01-4481-B81B-07D3F492FA4F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09082">
            <a:off x="5599343" y="3980669"/>
            <a:ext cx="568976" cy="571123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BCB2630F-224E-41BF-A358-D45799864F39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63351">
            <a:off x="6366022" y="3927336"/>
            <a:ext cx="1039740" cy="677793"/>
          </a:xfrm>
          <a:prstGeom prst="rect">
            <a:avLst/>
          </a:prstGeom>
        </p:spPr>
      </p:pic>
      <p:pic>
        <p:nvPicPr>
          <p:cNvPr id="37" name="Picture 36" descr="A picture containing night sky&#10;&#10;Description automatically generated">
            <a:extLst>
              <a:ext uri="{FF2B5EF4-FFF2-40B4-BE49-F238E27FC236}">
                <a16:creationId xmlns:a16="http://schemas.microsoft.com/office/drawing/2014/main" id="{71841F53-92D4-4165-9196-DC45ABBCA7A0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26721">
            <a:off x="5423057" y="4239001"/>
            <a:ext cx="2084660" cy="735531"/>
          </a:xfrm>
          <a:prstGeom prst="rect">
            <a:avLst/>
          </a:prstGeom>
        </p:spPr>
      </p:pic>
      <p:grpSp>
        <p:nvGrpSpPr>
          <p:cNvPr id="48" name="Group 47">
            <a:extLst>
              <a:ext uri="{FF2B5EF4-FFF2-40B4-BE49-F238E27FC236}">
                <a16:creationId xmlns:a16="http://schemas.microsoft.com/office/drawing/2014/main" id="{B339E844-DA3A-4FFD-8ADE-CFD9E605ADB7}"/>
              </a:ext>
            </a:extLst>
          </p:cNvPr>
          <p:cNvGrpSpPr/>
          <p:nvPr/>
        </p:nvGrpSpPr>
        <p:grpSpPr>
          <a:xfrm>
            <a:off x="5911893" y="4894687"/>
            <a:ext cx="942351" cy="768728"/>
            <a:chOff x="6756402" y="2891481"/>
            <a:chExt cx="2331720" cy="1902112"/>
          </a:xfrm>
        </p:grpSpPr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AAA0A6F8-8AFD-40F5-A17A-F4FE8877B2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684" t="33611"/>
            <a:stretch/>
          </p:blipFill>
          <p:spPr>
            <a:xfrm>
              <a:off x="6756402" y="2891481"/>
              <a:ext cx="2331720" cy="1902112"/>
            </a:xfrm>
            <a:prstGeom prst="rect">
              <a:avLst/>
            </a:prstGeom>
          </p:spPr>
        </p:pic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5E99080B-0F47-4E6B-8951-FFF21DFBF260}"/>
                </a:ext>
              </a:extLst>
            </p:cNvPr>
            <p:cNvSpPr/>
            <p:nvPr/>
          </p:nvSpPr>
          <p:spPr>
            <a:xfrm>
              <a:off x="8074258" y="2891481"/>
              <a:ext cx="571941" cy="600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sz="2400" dirty="0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4F5CA5C0-4E1A-4BCB-AC3E-6EDB26F858D7}"/>
              </a:ext>
            </a:extLst>
          </p:cNvPr>
          <p:cNvGrpSpPr/>
          <p:nvPr/>
        </p:nvGrpSpPr>
        <p:grpSpPr>
          <a:xfrm rot="10600031">
            <a:off x="2654877" y="955347"/>
            <a:ext cx="942351" cy="768728"/>
            <a:chOff x="6756402" y="2891481"/>
            <a:chExt cx="2331720" cy="1902112"/>
          </a:xfrm>
        </p:grpSpPr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2B97F000-6F21-4822-A41A-FF498EA5D6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684" t="33611"/>
            <a:stretch/>
          </p:blipFill>
          <p:spPr>
            <a:xfrm>
              <a:off x="6756402" y="2891481"/>
              <a:ext cx="2331720" cy="1902112"/>
            </a:xfrm>
            <a:prstGeom prst="rect">
              <a:avLst/>
            </a:prstGeom>
          </p:spPr>
        </p:pic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2374D74B-B840-4104-84AB-633A3975E515}"/>
                </a:ext>
              </a:extLst>
            </p:cNvPr>
            <p:cNvSpPr/>
            <p:nvPr/>
          </p:nvSpPr>
          <p:spPr>
            <a:xfrm>
              <a:off x="8074258" y="2891481"/>
              <a:ext cx="571941" cy="600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sz="2400" dirty="0"/>
            </a:p>
          </p:txBody>
        </p:sp>
      </p:grpSp>
      <p:pic>
        <p:nvPicPr>
          <p:cNvPr id="54" name="Picture 53" descr="A picture containing black, dark&#10;&#10;Description automatically generated">
            <a:extLst>
              <a:ext uri="{FF2B5EF4-FFF2-40B4-BE49-F238E27FC236}">
                <a16:creationId xmlns:a16="http://schemas.microsoft.com/office/drawing/2014/main" id="{66E618D5-8D12-4559-A395-CAA4DA514E8D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123343">
            <a:off x="3430195" y="1994599"/>
            <a:ext cx="568976" cy="571123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27C3EC5F-8599-4E76-8994-F9679A9A0405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471467">
            <a:off x="2008083" y="2002081"/>
            <a:ext cx="1039740" cy="677793"/>
          </a:xfrm>
          <a:prstGeom prst="rect">
            <a:avLst/>
          </a:prstGeom>
        </p:spPr>
      </p:pic>
      <p:pic>
        <p:nvPicPr>
          <p:cNvPr id="56" name="Picture 55" descr="A picture containing night sky&#10;&#10;Description automatically generated">
            <a:extLst>
              <a:ext uri="{FF2B5EF4-FFF2-40B4-BE49-F238E27FC236}">
                <a16:creationId xmlns:a16="http://schemas.microsoft.com/office/drawing/2014/main" id="{B9A0B0F3-6075-45A6-8850-575855175691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538521">
            <a:off x="1999271" y="1654438"/>
            <a:ext cx="2084660" cy="735531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3C0712FA-7996-4E27-BDF1-563CCD083B55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0305"/>
          <a:stretch/>
        </p:blipFill>
        <p:spPr>
          <a:xfrm rot="10800000">
            <a:off x="8693920" y="2369519"/>
            <a:ext cx="1165735" cy="1368130"/>
          </a:xfrm>
          <a:prstGeom prst="rect">
            <a:avLst/>
          </a:prstGeom>
        </p:spPr>
      </p:pic>
      <p:grpSp>
        <p:nvGrpSpPr>
          <p:cNvPr id="58" name="Group 57">
            <a:extLst>
              <a:ext uri="{FF2B5EF4-FFF2-40B4-BE49-F238E27FC236}">
                <a16:creationId xmlns:a16="http://schemas.microsoft.com/office/drawing/2014/main" id="{3F41CF19-21F9-4F8B-99F2-3E0A86916F81}"/>
              </a:ext>
            </a:extLst>
          </p:cNvPr>
          <p:cNvGrpSpPr/>
          <p:nvPr/>
        </p:nvGrpSpPr>
        <p:grpSpPr>
          <a:xfrm rot="10600031">
            <a:off x="8806693" y="1014157"/>
            <a:ext cx="942351" cy="768728"/>
            <a:chOff x="6756402" y="2891481"/>
            <a:chExt cx="2331720" cy="1902112"/>
          </a:xfrm>
        </p:grpSpPr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749FB053-EFEF-46A0-97FA-82EE3A877B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684" t="33611"/>
            <a:stretch/>
          </p:blipFill>
          <p:spPr>
            <a:xfrm>
              <a:off x="6756402" y="2891481"/>
              <a:ext cx="2331720" cy="1902112"/>
            </a:xfrm>
            <a:prstGeom prst="rect">
              <a:avLst/>
            </a:prstGeom>
          </p:spPr>
        </p:pic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330AA1E7-AF1F-49E1-9DC6-1A1AB8C3BA0A}"/>
                </a:ext>
              </a:extLst>
            </p:cNvPr>
            <p:cNvSpPr/>
            <p:nvPr/>
          </p:nvSpPr>
          <p:spPr>
            <a:xfrm>
              <a:off x="8074258" y="2891481"/>
              <a:ext cx="571941" cy="600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sz="2400" dirty="0"/>
            </a:p>
          </p:txBody>
        </p:sp>
      </p:grpSp>
      <p:pic>
        <p:nvPicPr>
          <p:cNvPr id="61" name="Picture 60" descr="A picture containing black, dark&#10;&#10;Description automatically generated">
            <a:extLst>
              <a:ext uri="{FF2B5EF4-FFF2-40B4-BE49-F238E27FC236}">
                <a16:creationId xmlns:a16="http://schemas.microsoft.com/office/drawing/2014/main" id="{300CB9D0-62E0-4E57-950D-335E52E9B7C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123343">
            <a:off x="9485061" y="2007928"/>
            <a:ext cx="568976" cy="571123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51B68272-54C3-447E-A14B-4C604A6DC067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471467">
            <a:off x="8196552" y="2002081"/>
            <a:ext cx="1039740" cy="677793"/>
          </a:xfrm>
          <a:prstGeom prst="rect">
            <a:avLst/>
          </a:prstGeom>
        </p:spPr>
      </p:pic>
      <p:pic>
        <p:nvPicPr>
          <p:cNvPr id="63" name="Picture 62" descr="A picture containing night sky&#10;&#10;Description automatically generated">
            <a:extLst>
              <a:ext uri="{FF2B5EF4-FFF2-40B4-BE49-F238E27FC236}">
                <a16:creationId xmlns:a16="http://schemas.microsoft.com/office/drawing/2014/main" id="{D1EA707E-FE1B-44E3-9D30-E21B48766B1E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538521">
            <a:off x="8151220" y="1649882"/>
            <a:ext cx="2084660" cy="735531"/>
          </a:xfrm>
          <a:prstGeom prst="rect">
            <a:avLst/>
          </a:prstGeom>
        </p:spPr>
      </p:pic>
      <p:sp>
        <p:nvSpPr>
          <p:cNvPr id="65" name="Text Box 58">
            <a:extLst>
              <a:ext uri="{FF2B5EF4-FFF2-40B4-BE49-F238E27FC236}">
                <a16:creationId xmlns:a16="http://schemas.microsoft.com/office/drawing/2014/main" id="{9388F35B-CB28-425F-8127-F1166101810B}"/>
              </a:ext>
            </a:extLst>
          </p:cNvPr>
          <p:cNvSpPr txBox="1"/>
          <p:nvPr/>
        </p:nvSpPr>
        <p:spPr>
          <a:xfrm>
            <a:off x="0" y="1746166"/>
            <a:ext cx="2289637" cy="958529"/>
          </a:xfrm>
          <a:prstGeom prst="rect">
            <a:avLst/>
          </a:prstGeom>
          <a:noFill/>
          <a:ln w="6350">
            <a:noFill/>
          </a:ln>
          <a:effectLst/>
          <a:extLst>
            <a:ext uri="{FAA26D3D-D897-4be2-8F04-BA451C77F1D7}">
              <ma14:placeholderFlag xmlns="" xmlns:ma14="http://schemas.microsoft.com/office/mac/drawingml/2011/main"/>
            </a:ext>
            <a:ext uri="{C572A759-6A51-4108-AA02-DFA0A04FC94B}">
              <ma14:wrappingTextBoxFlag xmlns="" xmlns:ma14="http://schemas.microsoft.com/office/mac/drawingml/2011/main"/>
            </a:ext>
          </a:extLst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  <a:t>UIL-2X for two L2/S2s</a:t>
            </a:r>
            <a:b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</a:br>
            <a: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  <a:t>UIL for one L2/S2</a:t>
            </a:r>
            <a:b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</a:br>
            <a: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  <a:t>UIL-S for one L1/S1</a:t>
            </a:r>
            <a:endParaRPr lang="en-GB" sz="1600" dirty="0">
              <a:solidFill>
                <a:schemeClr val="tx2"/>
              </a:solidFill>
              <a:effectLst/>
              <a:latin typeface="Times New Roman"/>
              <a:ea typeface="Times New Roman"/>
            </a:endParaRPr>
          </a:p>
        </p:txBody>
      </p:sp>
      <p:sp>
        <p:nvSpPr>
          <p:cNvPr id="66" name="Text Box 58">
            <a:extLst>
              <a:ext uri="{FF2B5EF4-FFF2-40B4-BE49-F238E27FC236}">
                <a16:creationId xmlns:a16="http://schemas.microsoft.com/office/drawing/2014/main" id="{6FCFEEAF-DB79-48B7-BC8A-E04728E1812C}"/>
              </a:ext>
            </a:extLst>
          </p:cNvPr>
          <p:cNvSpPr txBox="1"/>
          <p:nvPr/>
        </p:nvSpPr>
        <p:spPr>
          <a:xfrm>
            <a:off x="10166815" y="942909"/>
            <a:ext cx="1186999" cy="786543"/>
          </a:xfrm>
          <a:prstGeom prst="rect">
            <a:avLst/>
          </a:prstGeom>
          <a:noFill/>
          <a:ln w="6350">
            <a:noFill/>
          </a:ln>
          <a:effectLst/>
          <a:extLst>
            <a:ext uri="{FAA26D3D-D897-4be2-8F04-BA451C77F1D7}">
              <ma14:placeholderFlag xmlns="" xmlns:ma14="http://schemas.microsoft.com/office/mac/drawingml/2011/main"/>
            </a:ext>
            <a:ext uri="{C572A759-6A51-4108-AA02-DFA0A04FC94B}">
              <ma14:wrappingTextBoxFlag xmlns="" xmlns:ma14="http://schemas.microsoft.com/office/mac/drawingml/2011/main"/>
            </a:ext>
          </a:extLst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sz="1600" dirty="0">
                <a:solidFill>
                  <a:schemeClr val="tx2"/>
                </a:solidFill>
                <a:effectLst/>
                <a:latin typeface="Arial"/>
                <a:ea typeface="Times New Roman"/>
              </a:rPr>
              <a:t>IZS*/IZL Illuminator</a:t>
            </a:r>
            <a:endParaRPr lang="en-GB" sz="1600" dirty="0">
              <a:solidFill>
                <a:schemeClr val="tx2"/>
              </a:solidFill>
              <a:effectLst/>
              <a:latin typeface="Times New Roman"/>
              <a:ea typeface="Times New Roman"/>
            </a:endParaRPr>
          </a:p>
        </p:txBody>
      </p:sp>
      <p:sp>
        <p:nvSpPr>
          <p:cNvPr id="67" name="Text Box 58">
            <a:extLst>
              <a:ext uri="{FF2B5EF4-FFF2-40B4-BE49-F238E27FC236}">
                <a16:creationId xmlns:a16="http://schemas.microsoft.com/office/drawing/2014/main" id="{10CACD8A-9AB7-4D29-A565-6A22A600695C}"/>
              </a:ext>
            </a:extLst>
          </p:cNvPr>
          <p:cNvSpPr txBox="1"/>
          <p:nvPr/>
        </p:nvSpPr>
        <p:spPr>
          <a:xfrm>
            <a:off x="10001101" y="1550767"/>
            <a:ext cx="2185483" cy="958529"/>
          </a:xfrm>
          <a:prstGeom prst="rect">
            <a:avLst/>
          </a:prstGeom>
          <a:noFill/>
          <a:ln w="6350">
            <a:noFill/>
          </a:ln>
          <a:effectLst/>
          <a:extLst>
            <a:ext uri="{FAA26D3D-D897-4be2-8F04-BA451C77F1D7}">
              <ma14:placeholderFlag xmlns="" xmlns:ma14="http://schemas.microsoft.com/office/mac/drawingml/2011/main"/>
            </a:ext>
            <a:ext uri="{C572A759-6A51-4108-AA02-DFA0A04FC94B}">
              <ma14:wrappingTextBoxFlag xmlns="" xmlns:ma14="http://schemas.microsoft.com/office/mac/drawingml/2011/main"/>
            </a:ext>
          </a:extLst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  <a:t>UIL-2X for two L2/S2s</a:t>
            </a:r>
            <a:b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</a:br>
            <a: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  <a:t>UIL for one L2/S2</a:t>
            </a:r>
            <a:b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</a:br>
            <a: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  <a:t>UIL-S for one L1/S1</a:t>
            </a:r>
            <a:endParaRPr lang="en-GB" sz="1600" dirty="0">
              <a:solidFill>
                <a:schemeClr val="tx2"/>
              </a:solidFill>
              <a:effectLst/>
              <a:latin typeface="Times New Roman"/>
              <a:ea typeface="Times New Roman"/>
            </a:endParaRPr>
          </a:p>
        </p:txBody>
      </p:sp>
      <p:sp>
        <p:nvSpPr>
          <p:cNvPr id="68" name="Text Box 58">
            <a:extLst>
              <a:ext uri="{FF2B5EF4-FFF2-40B4-BE49-F238E27FC236}">
                <a16:creationId xmlns:a16="http://schemas.microsoft.com/office/drawing/2014/main" id="{2915FED4-52DB-4870-BC8F-31985033B590}"/>
              </a:ext>
            </a:extLst>
          </p:cNvPr>
          <p:cNvSpPr txBox="1"/>
          <p:nvPr/>
        </p:nvSpPr>
        <p:spPr>
          <a:xfrm>
            <a:off x="3618778" y="3896095"/>
            <a:ext cx="2173968" cy="958529"/>
          </a:xfrm>
          <a:prstGeom prst="rect">
            <a:avLst/>
          </a:prstGeom>
          <a:noFill/>
          <a:ln w="6350">
            <a:noFill/>
          </a:ln>
          <a:effectLst/>
          <a:extLst>
            <a:ext uri="{FAA26D3D-D897-4be2-8F04-BA451C77F1D7}">
              <ma14:placeholderFlag xmlns="" xmlns:ma14="http://schemas.microsoft.com/office/mac/drawingml/2011/main"/>
            </a:ext>
            <a:ext uri="{C572A759-6A51-4108-AA02-DFA0A04FC94B}">
              <ma14:wrappingTextBoxFlag xmlns="" xmlns:ma14="http://schemas.microsoft.com/office/mac/drawingml/2011/main"/>
            </a:ext>
          </a:extLst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  <a:t>UIL-2X for two L2/S2s</a:t>
            </a:r>
            <a:b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</a:br>
            <a: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  <a:t>UIL for one L2/S2</a:t>
            </a:r>
            <a:b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</a:br>
            <a: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  <a:t>UIL-S for one L1/S1</a:t>
            </a:r>
            <a:endParaRPr lang="en-GB" sz="1600" dirty="0">
              <a:solidFill>
                <a:schemeClr val="tx2"/>
              </a:solidFill>
              <a:effectLst/>
              <a:latin typeface="Times New Roman"/>
              <a:ea typeface="Times New Roman"/>
            </a:endParaRPr>
          </a:p>
        </p:txBody>
      </p:sp>
      <p:sp>
        <p:nvSpPr>
          <p:cNvPr id="43" name="Text Box 58">
            <a:extLst>
              <a:ext uri="{FF2B5EF4-FFF2-40B4-BE49-F238E27FC236}">
                <a16:creationId xmlns:a16="http://schemas.microsoft.com/office/drawing/2014/main" id="{EEDEFC63-6D95-4E9E-AB51-08B6D58C8A84}"/>
              </a:ext>
            </a:extLst>
          </p:cNvPr>
          <p:cNvSpPr txBox="1"/>
          <p:nvPr/>
        </p:nvSpPr>
        <p:spPr>
          <a:xfrm>
            <a:off x="436843" y="5699665"/>
            <a:ext cx="2852855" cy="786543"/>
          </a:xfrm>
          <a:prstGeom prst="rect">
            <a:avLst/>
          </a:prstGeom>
          <a:noFill/>
          <a:ln w="6350">
            <a:noFill/>
          </a:ln>
          <a:effectLst/>
          <a:extLst>
            <a:ext uri="{FAA26D3D-D897-4be2-8F04-BA451C77F1D7}">
              <ma14:placeholderFlag xmlns="" xmlns:ma14="http://schemas.microsoft.com/office/mac/drawingml/2011/main"/>
            </a:ext>
            <a:ext uri="{C572A759-6A51-4108-AA02-DFA0A04FC94B}">
              <ma14:wrappingTextBoxFlag xmlns="" xmlns:ma14="http://schemas.microsoft.com/office/mac/drawingml/2011/main"/>
            </a:ext>
          </a:extLst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  <a:t>*The IZS designation also includes IZSVES illuminators</a:t>
            </a:r>
            <a:endParaRPr lang="en-GB" sz="1600" dirty="0">
              <a:solidFill>
                <a:schemeClr val="tx2"/>
              </a:solidFill>
              <a:effectLst/>
              <a:latin typeface="Times New Roman"/>
              <a:ea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33055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23192" y="972606"/>
            <a:ext cx="11248683" cy="4957549"/>
          </a:xfrm>
        </p:spPr>
        <p:txBody>
          <a:bodyPr/>
          <a:lstStyle/>
          <a:p>
            <a:r>
              <a:rPr lang="en-US" sz="3200" dirty="0"/>
              <a:t>x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D672B5-0189-46FF-94CF-2FE7BB6916FD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W3X Wall/Pole ILLUMINATOR Mounting</a:t>
            </a:r>
          </a:p>
        </p:txBody>
      </p:sp>
      <p:sp>
        <p:nvSpPr>
          <p:cNvPr id="15" name="Text Box 58">
            <a:extLst>
              <a:ext uri="{FF2B5EF4-FFF2-40B4-BE49-F238E27FC236}">
                <a16:creationId xmlns:a16="http://schemas.microsoft.com/office/drawing/2014/main" id="{9E4B5A83-8232-439C-A9A5-168EE7D9E2AF}"/>
              </a:ext>
            </a:extLst>
          </p:cNvPr>
          <p:cNvSpPr txBox="1"/>
          <p:nvPr/>
        </p:nvSpPr>
        <p:spPr>
          <a:xfrm>
            <a:off x="7182180" y="1079126"/>
            <a:ext cx="1045132" cy="677793"/>
          </a:xfrm>
          <a:prstGeom prst="rect">
            <a:avLst/>
          </a:prstGeom>
          <a:noFill/>
          <a:ln w="6350">
            <a:noFill/>
          </a:ln>
          <a:effectLst/>
          <a:extLst>
            <a:ext uri="{FAA26D3D-D897-4be2-8F04-BA451C77F1D7}">
              <ma14:placeholderFlag xmlns="" xmlns:ma14="http://schemas.microsoft.com/office/mac/drawingml/2011/main"/>
            </a:ext>
            <a:ext uri="{C572A759-6A51-4108-AA02-DFA0A04FC94B}">
              <ma14:wrappingTextBoxFlag xmlns="" xmlns:ma14="http://schemas.microsoft.com/office/mac/drawingml/2011/main"/>
            </a:ext>
          </a:extLst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  <a:t>W3X</a:t>
            </a:r>
            <a:endParaRPr lang="en-GB" sz="1600" dirty="0">
              <a:solidFill>
                <a:schemeClr val="tx2"/>
              </a:solidFill>
              <a:effectLst/>
              <a:latin typeface="Times New Roman"/>
              <a:ea typeface="Times New Roman"/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849BFBBF-F879-4C9B-8F29-A145CE3C5412}"/>
              </a:ext>
            </a:extLst>
          </p:cNvPr>
          <p:cNvCxnSpPr>
            <a:cxnSpLocks/>
          </p:cNvCxnSpPr>
          <p:nvPr/>
        </p:nvCxnSpPr>
        <p:spPr>
          <a:xfrm flipV="1">
            <a:off x="7295945" y="3166602"/>
            <a:ext cx="325238" cy="389096"/>
          </a:xfrm>
          <a:prstGeom prst="straightConnector1">
            <a:avLst/>
          </a:prstGeom>
          <a:ln w="98425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A61139B-A6EB-4CA8-8EDC-62BE2D2FA772}"/>
              </a:ext>
            </a:extLst>
          </p:cNvPr>
          <p:cNvCxnSpPr>
            <a:cxnSpLocks/>
          </p:cNvCxnSpPr>
          <p:nvPr/>
        </p:nvCxnSpPr>
        <p:spPr>
          <a:xfrm flipH="1" flipV="1">
            <a:off x="6806937" y="2115902"/>
            <a:ext cx="489008" cy="1439796"/>
          </a:xfrm>
          <a:prstGeom prst="straightConnector1">
            <a:avLst/>
          </a:prstGeom>
          <a:ln w="98425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>
            <a:extLst>
              <a:ext uri="{FF2B5EF4-FFF2-40B4-BE49-F238E27FC236}">
                <a16:creationId xmlns:a16="http://schemas.microsoft.com/office/drawing/2014/main" id="{31C38E47-EE74-4FFD-A940-4C57FFD4869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369613" flipH="1">
            <a:off x="2102494" y="2824803"/>
            <a:ext cx="1745840" cy="1235338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16293C3C-3083-4C7B-B041-BA784FA0C0F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230387" flipH="1" flipV="1">
            <a:off x="5516165" y="913181"/>
            <a:ext cx="1745840" cy="1235338"/>
          </a:xfrm>
          <a:prstGeom prst="rect">
            <a:avLst/>
          </a:prstGeom>
        </p:spPr>
      </p:pic>
      <p:pic>
        <p:nvPicPr>
          <p:cNvPr id="37" name="Picture 36" descr="A picture containing weapon, knife&#10;&#10;Description automatically generated">
            <a:extLst>
              <a:ext uri="{FF2B5EF4-FFF2-40B4-BE49-F238E27FC236}">
                <a16:creationId xmlns:a16="http://schemas.microsoft.com/office/drawing/2014/main" id="{B362C882-B70F-4014-BB34-5E725499253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98" t="17446" r="1245" b="18724"/>
          <a:stretch/>
        </p:blipFill>
        <p:spPr>
          <a:xfrm flipH="1">
            <a:off x="1554412" y="3738037"/>
            <a:ext cx="2647680" cy="1159116"/>
          </a:xfrm>
          <a:prstGeom prst="rect">
            <a:avLst/>
          </a:prstGeom>
        </p:spPr>
      </p:pic>
      <p:pic>
        <p:nvPicPr>
          <p:cNvPr id="41" name="Picture 40" descr="A blue cell phone&#10;&#10;Description automatically generated with low confidence">
            <a:extLst>
              <a:ext uri="{FF2B5EF4-FFF2-40B4-BE49-F238E27FC236}">
                <a16:creationId xmlns:a16="http://schemas.microsoft.com/office/drawing/2014/main" id="{9BDEB1D2-1CD0-4C15-B49D-FC30CAFA19B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956570" y="3059372"/>
            <a:ext cx="938004" cy="729166"/>
          </a:xfrm>
          <a:prstGeom prst="rect">
            <a:avLst/>
          </a:prstGeom>
        </p:spPr>
      </p:pic>
      <p:sp>
        <p:nvSpPr>
          <p:cNvPr id="46" name="Text Box 58">
            <a:extLst>
              <a:ext uri="{FF2B5EF4-FFF2-40B4-BE49-F238E27FC236}">
                <a16:creationId xmlns:a16="http://schemas.microsoft.com/office/drawing/2014/main" id="{98D87F3F-4FEB-422E-B6FF-09ACD5A9C9B4}"/>
              </a:ext>
            </a:extLst>
          </p:cNvPr>
          <p:cNvSpPr txBox="1"/>
          <p:nvPr/>
        </p:nvSpPr>
        <p:spPr>
          <a:xfrm>
            <a:off x="398102" y="3045457"/>
            <a:ext cx="657880" cy="397015"/>
          </a:xfrm>
          <a:prstGeom prst="rect">
            <a:avLst/>
          </a:prstGeom>
          <a:noFill/>
          <a:ln w="6350">
            <a:noFill/>
          </a:ln>
          <a:effectLst/>
          <a:extLst>
            <a:ext uri="{FAA26D3D-D897-4be2-8F04-BA451C77F1D7}">
              <ma14:placeholderFlag xmlns="" xmlns:ma14="http://schemas.microsoft.com/office/mac/drawingml/2011/main"/>
            </a:ext>
            <a:ext uri="{C572A759-6A51-4108-AA02-DFA0A04FC94B}">
              <ma14:wrappingTextBoxFlag xmlns="" xmlns:ma14="http://schemas.microsoft.com/office/mac/drawingml/2011/main"/>
            </a:ext>
          </a:extLst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  <a:t>PMA</a:t>
            </a:r>
            <a:endParaRPr lang="en-GB" sz="1600" dirty="0">
              <a:solidFill>
                <a:schemeClr val="tx2"/>
              </a:solidFill>
              <a:effectLst/>
              <a:latin typeface="Times New Roman"/>
              <a:ea typeface="Times New Roman"/>
            </a:endParaRPr>
          </a:p>
        </p:txBody>
      </p:sp>
      <p:pic>
        <p:nvPicPr>
          <p:cNvPr id="47" name="Picture 46" descr="A picture containing weapon, knife&#10;&#10;Description automatically generated">
            <a:extLst>
              <a:ext uri="{FF2B5EF4-FFF2-40B4-BE49-F238E27FC236}">
                <a16:creationId xmlns:a16="http://schemas.microsoft.com/office/drawing/2014/main" id="{DD6C73DF-8146-43C8-AED1-A234A317858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98" t="17446" r="1245" b="18724"/>
          <a:stretch/>
        </p:blipFill>
        <p:spPr>
          <a:xfrm rot="456458" flipH="1" flipV="1">
            <a:off x="5207914" y="2111100"/>
            <a:ext cx="2647680" cy="1159116"/>
          </a:xfrm>
          <a:prstGeom prst="rect">
            <a:avLst/>
          </a:prstGeom>
        </p:spPr>
      </p:pic>
      <p:pic>
        <p:nvPicPr>
          <p:cNvPr id="48" name="Picture 47" descr="A blue cell phone&#10;&#10;Description automatically generated with low confidence">
            <a:extLst>
              <a:ext uri="{FF2B5EF4-FFF2-40B4-BE49-F238E27FC236}">
                <a16:creationId xmlns:a16="http://schemas.microsoft.com/office/drawing/2014/main" id="{A6FF40CB-84F4-4A8C-B49A-AFFBA4306BF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684634" y="1334066"/>
            <a:ext cx="938004" cy="729166"/>
          </a:xfrm>
          <a:prstGeom prst="rect">
            <a:avLst/>
          </a:prstGeom>
        </p:spPr>
      </p:pic>
      <p:sp>
        <p:nvSpPr>
          <p:cNvPr id="49" name="Text Box 58">
            <a:extLst>
              <a:ext uri="{FF2B5EF4-FFF2-40B4-BE49-F238E27FC236}">
                <a16:creationId xmlns:a16="http://schemas.microsoft.com/office/drawing/2014/main" id="{94F3F18A-1F12-460F-81D0-637B32B546D8}"/>
              </a:ext>
            </a:extLst>
          </p:cNvPr>
          <p:cNvSpPr txBox="1"/>
          <p:nvPr/>
        </p:nvSpPr>
        <p:spPr>
          <a:xfrm>
            <a:off x="4776728" y="900015"/>
            <a:ext cx="657880" cy="397015"/>
          </a:xfrm>
          <a:prstGeom prst="rect">
            <a:avLst/>
          </a:prstGeom>
          <a:noFill/>
          <a:ln w="6350">
            <a:noFill/>
          </a:ln>
          <a:effectLst/>
          <a:extLst>
            <a:ext uri="{FAA26D3D-D897-4be2-8F04-BA451C77F1D7}">
              <ma14:placeholderFlag xmlns="" xmlns:ma14="http://schemas.microsoft.com/office/mac/drawingml/2011/main"/>
            </a:ext>
            <a:ext uri="{C572A759-6A51-4108-AA02-DFA0A04FC94B}">
              <ma14:wrappingTextBoxFlag xmlns="" xmlns:ma14="http://schemas.microsoft.com/office/mac/drawingml/2011/main"/>
            </a:ext>
          </a:extLst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  <a:t>PMA</a:t>
            </a:r>
            <a:endParaRPr lang="en-GB" sz="1600" dirty="0">
              <a:solidFill>
                <a:schemeClr val="tx2"/>
              </a:solidFill>
              <a:effectLst/>
              <a:latin typeface="Times New Roman"/>
              <a:ea typeface="Times New Roman"/>
            </a:endParaRPr>
          </a:p>
        </p:txBody>
      </p:sp>
      <p:sp>
        <p:nvSpPr>
          <p:cNvPr id="50" name="Text Box 58">
            <a:extLst>
              <a:ext uri="{FF2B5EF4-FFF2-40B4-BE49-F238E27FC236}">
                <a16:creationId xmlns:a16="http://schemas.microsoft.com/office/drawing/2014/main" id="{6CABC894-1E3F-4E12-A27B-E282862F7B19}"/>
              </a:ext>
            </a:extLst>
          </p:cNvPr>
          <p:cNvSpPr txBox="1"/>
          <p:nvPr/>
        </p:nvSpPr>
        <p:spPr>
          <a:xfrm>
            <a:off x="814835" y="3929987"/>
            <a:ext cx="1137359" cy="677793"/>
          </a:xfrm>
          <a:prstGeom prst="rect">
            <a:avLst/>
          </a:prstGeom>
          <a:noFill/>
          <a:ln w="6350">
            <a:noFill/>
          </a:ln>
          <a:effectLst/>
          <a:extLst>
            <a:ext uri="{FAA26D3D-D897-4be2-8F04-BA451C77F1D7}">
              <ma14:placeholderFlag xmlns="" xmlns:ma14="http://schemas.microsoft.com/office/mac/drawingml/2011/main"/>
            </a:ext>
            <a:ext uri="{C572A759-6A51-4108-AA02-DFA0A04FC94B}">
              <ma14:wrappingTextBoxFlag xmlns="" xmlns:ma14="http://schemas.microsoft.com/office/mac/drawingml/2011/main"/>
            </a:ext>
          </a:extLst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  <a:t>W3X-A</a:t>
            </a:r>
            <a:endParaRPr lang="en-GB" sz="1600" dirty="0">
              <a:solidFill>
                <a:schemeClr val="tx2"/>
              </a:solidFill>
              <a:effectLst/>
              <a:latin typeface="Times New Roman"/>
              <a:ea typeface="Times New Roman"/>
            </a:endParaRPr>
          </a:p>
        </p:txBody>
      </p:sp>
      <p:sp>
        <p:nvSpPr>
          <p:cNvPr id="51" name="Text Box 58">
            <a:extLst>
              <a:ext uri="{FF2B5EF4-FFF2-40B4-BE49-F238E27FC236}">
                <a16:creationId xmlns:a16="http://schemas.microsoft.com/office/drawing/2014/main" id="{C2934424-E309-4223-8DE4-788CF1E237FC}"/>
              </a:ext>
            </a:extLst>
          </p:cNvPr>
          <p:cNvSpPr txBox="1"/>
          <p:nvPr/>
        </p:nvSpPr>
        <p:spPr>
          <a:xfrm>
            <a:off x="7660998" y="2162386"/>
            <a:ext cx="1045132" cy="677793"/>
          </a:xfrm>
          <a:prstGeom prst="rect">
            <a:avLst/>
          </a:prstGeom>
          <a:noFill/>
          <a:ln w="6350">
            <a:noFill/>
          </a:ln>
          <a:effectLst/>
          <a:extLst>
            <a:ext uri="{FAA26D3D-D897-4be2-8F04-BA451C77F1D7}">
              <ma14:placeholderFlag xmlns="" xmlns:ma14="http://schemas.microsoft.com/office/mac/drawingml/2011/main"/>
            </a:ext>
            <a:ext uri="{C572A759-6A51-4108-AA02-DFA0A04FC94B}">
              <ma14:wrappingTextBoxFlag xmlns="" xmlns:ma14="http://schemas.microsoft.com/office/mac/drawingml/2011/main"/>
            </a:ext>
          </a:extLst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  <a:t>W3X-A</a:t>
            </a:r>
            <a:endParaRPr lang="en-GB" sz="1600" dirty="0">
              <a:solidFill>
                <a:schemeClr val="tx2"/>
              </a:solidFill>
              <a:effectLst/>
              <a:latin typeface="Times New Roman"/>
              <a:ea typeface="Times New Roman"/>
            </a:endParaRPr>
          </a:p>
        </p:txBody>
      </p:sp>
      <p:sp>
        <p:nvSpPr>
          <p:cNvPr id="28" name="Text Box 58">
            <a:extLst>
              <a:ext uri="{FF2B5EF4-FFF2-40B4-BE49-F238E27FC236}">
                <a16:creationId xmlns:a16="http://schemas.microsoft.com/office/drawing/2014/main" id="{7DB7665E-D6A8-4EBA-97BD-9A5B1BAD0AE6}"/>
              </a:ext>
            </a:extLst>
          </p:cNvPr>
          <p:cNvSpPr txBox="1"/>
          <p:nvPr/>
        </p:nvSpPr>
        <p:spPr>
          <a:xfrm>
            <a:off x="1795163" y="2812723"/>
            <a:ext cx="708271" cy="677793"/>
          </a:xfrm>
          <a:prstGeom prst="rect">
            <a:avLst/>
          </a:prstGeom>
          <a:noFill/>
          <a:ln w="6350">
            <a:noFill/>
          </a:ln>
          <a:effectLst/>
          <a:extLst>
            <a:ext uri="{FAA26D3D-D897-4be2-8F04-BA451C77F1D7}">
              <ma14:placeholderFlag xmlns="" xmlns:ma14="http://schemas.microsoft.com/office/mac/drawingml/2011/main"/>
            </a:ext>
            <a:ext uri="{C572A759-6A51-4108-AA02-DFA0A04FC94B}">
              <ma14:wrappingTextBoxFlag xmlns="" xmlns:ma14="http://schemas.microsoft.com/office/mac/drawingml/2011/main"/>
            </a:ext>
          </a:extLst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  <a:t>W3X</a:t>
            </a:r>
            <a:endParaRPr lang="en-GB" sz="1600" dirty="0">
              <a:solidFill>
                <a:schemeClr val="tx2"/>
              </a:solidFill>
              <a:effectLst/>
              <a:latin typeface="Times New Roman"/>
              <a:ea typeface="Times New Roman"/>
            </a:endParaRPr>
          </a:p>
        </p:txBody>
      </p:sp>
      <p:sp>
        <p:nvSpPr>
          <p:cNvPr id="29" name="Text Box 58">
            <a:extLst>
              <a:ext uri="{FF2B5EF4-FFF2-40B4-BE49-F238E27FC236}">
                <a16:creationId xmlns:a16="http://schemas.microsoft.com/office/drawing/2014/main" id="{A6B65625-033A-49CB-A795-880966DE8F4F}"/>
              </a:ext>
            </a:extLst>
          </p:cNvPr>
          <p:cNvSpPr txBox="1"/>
          <p:nvPr/>
        </p:nvSpPr>
        <p:spPr>
          <a:xfrm>
            <a:off x="320839" y="1024673"/>
            <a:ext cx="1186999" cy="786543"/>
          </a:xfrm>
          <a:prstGeom prst="rect">
            <a:avLst/>
          </a:prstGeom>
          <a:solidFill>
            <a:srgbClr val="E4E4E4"/>
          </a:solidFill>
          <a:ln w="6350">
            <a:noFill/>
          </a:ln>
          <a:effectLst/>
          <a:extLst>
            <a:ext uri="{FAA26D3D-D897-4be2-8F04-BA451C77F1D7}">
              <ma14:placeholderFlag xmlns="" xmlns:ma14="http://schemas.microsoft.com/office/mac/drawingml/2011/main"/>
            </a:ext>
            <a:ext uri="{C572A759-6A51-4108-AA02-DFA0A04FC94B}">
              <ma14:wrappingTextBoxFlag xmlns="" xmlns:ma14="http://schemas.microsoft.com/office/mac/drawingml/2011/main"/>
            </a:ext>
          </a:extLst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sz="1600" dirty="0">
                <a:solidFill>
                  <a:schemeClr val="tx2"/>
                </a:solidFill>
                <a:effectLst/>
                <a:latin typeface="Arial"/>
                <a:ea typeface="Times New Roman"/>
              </a:rPr>
              <a:t>IZS*/IZL Illuminator</a:t>
            </a:r>
            <a:endParaRPr lang="en-GB" sz="1600" dirty="0">
              <a:solidFill>
                <a:schemeClr val="tx2"/>
              </a:solidFill>
              <a:effectLst/>
              <a:latin typeface="Times New Roman"/>
              <a:ea typeface="Times New Roman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F285E26-4D5B-42E2-9207-5E3546C7F21D}"/>
              </a:ext>
            </a:extLst>
          </p:cNvPr>
          <p:cNvGrpSpPr/>
          <p:nvPr/>
        </p:nvGrpSpPr>
        <p:grpSpPr>
          <a:xfrm rot="10600031">
            <a:off x="2654877" y="955347"/>
            <a:ext cx="942351" cy="768728"/>
            <a:chOff x="6756402" y="2891481"/>
            <a:chExt cx="2331720" cy="1902112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09E24B4B-759E-4479-83F4-DA84B58761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684" t="33611"/>
            <a:stretch/>
          </p:blipFill>
          <p:spPr>
            <a:xfrm>
              <a:off x="6756402" y="2891481"/>
              <a:ext cx="2331720" cy="1902112"/>
            </a:xfrm>
            <a:prstGeom prst="rect">
              <a:avLst/>
            </a:prstGeom>
          </p:spPr>
        </p:pic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C6FCCD6E-6663-471B-9788-D8D7503ABCAE}"/>
                </a:ext>
              </a:extLst>
            </p:cNvPr>
            <p:cNvSpPr/>
            <p:nvPr/>
          </p:nvSpPr>
          <p:spPr>
            <a:xfrm>
              <a:off x="8074258" y="2891481"/>
              <a:ext cx="571941" cy="600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sz="2400" dirty="0"/>
            </a:p>
          </p:txBody>
        </p:sp>
      </p:grpSp>
      <p:pic>
        <p:nvPicPr>
          <p:cNvPr id="40" name="Picture 39" descr="A picture containing black, dark&#10;&#10;Description automatically generated">
            <a:extLst>
              <a:ext uri="{FF2B5EF4-FFF2-40B4-BE49-F238E27FC236}">
                <a16:creationId xmlns:a16="http://schemas.microsoft.com/office/drawing/2014/main" id="{0027B9DE-E707-49AB-A58E-DC21346B319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123343">
            <a:off x="3430195" y="1994599"/>
            <a:ext cx="568976" cy="571123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7CB389CF-5813-4239-A62F-DA396B5EB21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471467">
            <a:off x="2008083" y="2002081"/>
            <a:ext cx="1039740" cy="677793"/>
          </a:xfrm>
          <a:prstGeom prst="rect">
            <a:avLst/>
          </a:prstGeom>
        </p:spPr>
      </p:pic>
      <p:pic>
        <p:nvPicPr>
          <p:cNvPr id="45" name="Picture 44" descr="A picture containing night sky&#10;&#10;Description automatically generated">
            <a:extLst>
              <a:ext uri="{FF2B5EF4-FFF2-40B4-BE49-F238E27FC236}">
                <a16:creationId xmlns:a16="http://schemas.microsoft.com/office/drawing/2014/main" id="{2DF9CFB9-EC05-47FB-A356-A517B00074FD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538521">
            <a:off x="1999271" y="1654438"/>
            <a:ext cx="2084660" cy="735531"/>
          </a:xfrm>
          <a:prstGeom prst="rect">
            <a:avLst/>
          </a:prstGeom>
        </p:spPr>
      </p:pic>
      <p:sp>
        <p:nvSpPr>
          <p:cNvPr id="52" name="Text Box 58">
            <a:extLst>
              <a:ext uri="{FF2B5EF4-FFF2-40B4-BE49-F238E27FC236}">
                <a16:creationId xmlns:a16="http://schemas.microsoft.com/office/drawing/2014/main" id="{C496887C-8001-49C0-92D2-143C91FCF6AF}"/>
              </a:ext>
            </a:extLst>
          </p:cNvPr>
          <p:cNvSpPr txBox="1"/>
          <p:nvPr/>
        </p:nvSpPr>
        <p:spPr>
          <a:xfrm>
            <a:off x="1" y="1746166"/>
            <a:ext cx="2289636" cy="958529"/>
          </a:xfrm>
          <a:prstGeom prst="rect">
            <a:avLst/>
          </a:prstGeom>
          <a:noFill/>
          <a:ln w="6350">
            <a:noFill/>
          </a:ln>
          <a:effectLst/>
          <a:extLst>
            <a:ext uri="{FAA26D3D-D897-4be2-8F04-BA451C77F1D7}">
              <ma14:placeholderFlag xmlns="" xmlns:ma14="http://schemas.microsoft.com/office/mac/drawingml/2011/main"/>
            </a:ext>
            <a:ext uri="{C572A759-6A51-4108-AA02-DFA0A04FC94B}">
              <ma14:wrappingTextBoxFlag xmlns="" xmlns:ma14="http://schemas.microsoft.com/office/mac/drawingml/2011/main"/>
            </a:ext>
          </a:extLst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  <a:t>UIL-2X for two L2/S2s</a:t>
            </a:r>
            <a:b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</a:br>
            <a: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  <a:t>UIL for one L2/S2</a:t>
            </a:r>
            <a:b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</a:br>
            <a: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  <a:t>UIL-S for one L1/S1</a:t>
            </a:r>
            <a:endParaRPr lang="en-GB" sz="1600" dirty="0">
              <a:solidFill>
                <a:schemeClr val="tx2"/>
              </a:solidFill>
              <a:effectLst/>
              <a:latin typeface="Times New Roman"/>
              <a:ea typeface="Times New Roman"/>
            </a:endParaRPr>
          </a:p>
        </p:txBody>
      </p:sp>
      <p:pic>
        <p:nvPicPr>
          <p:cNvPr id="54" name="Picture 53" descr="A picture containing black, dark&#10;&#10;Description automatically generated">
            <a:extLst>
              <a:ext uri="{FF2B5EF4-FFF2-40B4-BE49-F238E27FC236}">
                <a16:creationId xmlns:a16="http://schemas.microsoft.com/office/drawing/2014/main" id="{F6A9EAE7-0672-4A00-9315-F97CA831B24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09082">
            <a:off x="6590858" y="3524950"/>
            <a:ext cx="568976" cy="571123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F8D9C68A-6D9D-4EB5-9CD7-63794507999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63351">
            <a:off x="7357537" y="3471617"/>
            <a:ext cx="1039740" cy="677793"/>
          </a:xfrm>
          <a:prstGeom prst="rect">
            <a:avLst/>
          </a:prstGeom>
        </p:spPr>
      </p:pic>
      <p:pic>
        <p:nvPicPr>
          <p:cNvPr id="56" name="Picture 55" descr="A picture containing night sky&#10;&#10;Description automatically generated">
            <a:extLst>
              <a:ext uri="{FF2B5EF4-FFF2-40B4-BE49-F238E27FC236}">
                <a16:creationId xmlns:a16="http://schemas.microsoft.com/office/drawing/2014/main" id="{A1269A61-226C-4B40-AB4D-E4CDCD49EC6D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26721">
            <a:off x="6414572" y="3783282"/>
            <a:ext cx="2084660" cy="735531"/>
          </a:xfrm>
          <a:prstGeom prst="rect">
            <a:avLst/>
          </a:prstGeom>
        </p:spPr>
      </p:pic>
      <p:grpSp>
        <p:nvGrpSpPr>
          <p:cNvPr id="57" name="Group 56">
            <a:extLst>
              <a:ext uri="{FF2B5EF4-FFF2-40B4-BE49-F238E27FC236}">
                <a16:creationId xmlns:a16="http://schemas.microsoft.com/office/drawing/2014/main" id="{2DFE9832-D2A1-4274-A1E0-BF477EA885C7}"/>
              </a:ext>
            </a:extLst>
          </p:cNvPr>
          <p:cNvGrpSpPr/>
          <p:nvPr/>
        </p:nvGrpSpPr>
        <p:grpSpPr>
          <a:xfrm>
            <a:off x="6903408" y="4438968"/>
            <a:ext cx="942351" cy="768728"/>
            <a:chOff x="6756402" y="2891481"/>
            <a:chExt cx="2331720" cy="1902112"/>
          </a:xfrm>
        </p:grpSpPr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85710263-594F-42D3-9589-B4E4E8803A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684" t="33611"/>
            <a:stretch/>
          </p:blipFill>
          <p:spPr>
            <a:xfrm>
              <a:off x="6756402" y="2891481"/>
              <a:ext cx="2331720" cy="1902112"/>
            </a:xfrm>
            <a:prstGeom prst="rect">
              <a:avLst/>
            </a:prstGeom>
          </p:spPr>
        </p:pic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56C19DE4-8410-4B4F-9E3C-50B4C9178B64}"/>
                </a:ext>
              </a:extLst>
            </p:cNvPr>
            <p:cNvSpPr/>
            <p:nvPr/>
          </p:nvSpPr>
          <p:spPr>
            <a:xfrm>
              <a:off x="8074258" y="2891481"/>
              <a:ext cx="571941" cy="600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sz="2400" dirty="0"/>
            </a:p>
          </p:txBody>
        </p:sp>
      </p:grpSp>
      <p:sp>
        <p:nvSpPr>
          <p:cNvPr id="60" name="Text Box 58">
            <a:extLst>
              <a:ext uri="{FF2B5EF4-FFF2-40B4-BE49-F238E27FC236}">
                <a16:creationId xmlns:a16="http://schemas.microsoft.com/office/drawing/2014/main" id="{0A4E913B-C237-4ECC-8909-1E80EFBED2B7}"/>
              </a:ext>
            </a:extLst>
          </p:cNvPr>
          <p:cNvSpPr txBox="1"/>
          <p:nvPr/>
        </p:nvSpPr>
        <p:spPr>
          <a:xfrm>
            <a:off x="4555879" y="3440376"/>
            <a:ext cx="2228382" cy="958529"/>
          </a:xfrm>
          <a:prstGeom prst="rect">
            <a:avLst/>
          </a:prstGeom>
          <a:noFill/>
          <a:ln w="6350">
            <a:noFill/>
          </a:ln>
          <a:effectLst/>
          <a:extLst>
            <a:ext uri="{FAA26D3D-D897-4be2-8F04-BA451C77F1D7}">
              <ma14:placeholderFlag xmlns="" xmlns:ma14="http://schemas.microsoft.com/office/mac/drawingml/2011/main"/>
            </a:ext>
            <a:ext uri="{C572A759-6A51-4108-AA02-DFA0A04FC94B}">
              <ma14:wrappingTextBoxFlag xmlns="" xmlns:ma14="http://schemas.microsoft.com/office/mac/drawingml/2011/main"/>
            </a:ext>
          </a:extLst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  <a:t>UIL-2X for two L2/S2s</a:t>
            </a:r>
            <a:b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</a:br>
            <a: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  <a:t>UIL for one L2/S2</a:t>
            </a:r>
            <a:b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</a:br>
            <a: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  <a:t>UIL-S for one L1/S1</a:t>
            </a:r>
            <a:endParaRPr lang="en-GB" sz="1600" dirty="0">
              <a:solidFill>
                <a:schemeClr val="tx2"/>
              </a:solidFill>
              <a:effectLst/>
              <a:latin typeface="Times New Roman"/>
              <a:ea typeface="Times New Roman"/>
            </a:endParaRPr>
          </a:p>
        </p:txBody>
      </p:sp>
      <p:sp>
        <p:nvSpPr>
          <p:cNvPr id="42" name="Text Box 58">
            <a:extLst>
              <a:ext uri="{FF2B5EF4-FFF2-40B4-BE49-F238E27FC236}">
                <a16:creationId xmlns:a16="http://schemas.microsoft.com/office/drawing/2014/main" id="{93A1644D-C128-423D-809D-8C1632BFF992}"/>
              </a:ext>
            </a:extLst>
          </p:cNvPr>
          <p:cNvSpPr txBox="1"/>
          <p:nvPr/>
        </p:nvSpPr>
        <p:spPr>
          <a:xfrm>
            <a:off x="6186411" y="5303815"/>
            <a:ext cx="2499202" cy="598060"/>
          </a:xfrm>
          <a:prstGeom prst="rect">
            <a:avLst/>
          </a:prstGeom>
          <a:noFill/>
          <a:ln w="6350">
            <a:noFill/>
          </a:ln>
          <a:effectLst/>
          <a:extLst>
            <a:ext uri="{FAA26D3D-D897-4be2-8F04-BA451C77F1D7}">
              <ma14:placeholderFlag xmlns="" xmlns:ma14="http://schemas.microsoft.com/office/mac/drawingml/2011/main"/>
            </a:ext>
            <a:ext uri="{C572A759-6A51-4108-AA02-DFA0A04FC94B}">
              <ma14:wrappingTextBoxFlag xmlns="" xmlns:ma14="http://schemas.microsoft.com/office/mac/drawingml/2011/main"/>
            </a:ext>
          </a:extLst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  <a:t>UIL (Illuminator Adapter)</a:t>
            </a:r>
            <a:b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</a:br>
            <a: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  <a:t>plus IZL/IZS* illuminator</a:t>
            </a:r>
            <a:endParaRPr lang="en-GB" sz="1600" dirty="0">
              <a:solidFill>
                <a:schemeClr val="tx2"/>
              </a:solidFill>
              <a:effectLst/>
              <a:latin typeface="Times New Roman"/>
              <a:ea typeface="Times New Roman"/>
            </a:endParaRPr>
          </a:p>
        </p:txBody>
      </p:sp>
      <p:sp>
        <p:nvSpPr>
          <p:cNvPr id="43" name="Text Box 58">
            <a:extLst>
              <a:ext uri="{FF2B5EF4-FFF2-40B4-BE49-F238E27FC236}">
                <a16:creationId xmlns:a16="http://schemas.microsoft.com/office/drawing/2014/main" id="{C7C61B9D-8D14-47E4-B23C-D6CC87149D84}"/>
              </a:ext>
            </a:extLst>
          </p:cNvPr>
          <p:cNvSpPr txBox="1"/>
          <p:nvPr/>
        </p:nvSpPr>
        <p:spPr>
          <a:xfrm>
            <a:off x="436843" y="5699665"/>
            <a:ext cx="2852855" cy="786543"/>
          </a:xfrm>
          <a:prstGeom prst="rect">
            <a:avLst/>
          </a:prstGeom>
          <a:noFill/>
          <a:ln w="6350">
            <a:noFill/>
          </a:ln>
          <a:effectLst/>
          <a:extLst>
            <a:ext uri="{FAA26D3D-D897-4be2-8F04-BA451C77F1D7}">
              <ma14:placeholderFlag xmlns="" xmlns:ma14="http://schemas.microsoft.com/office/mac/drawingml/2011/main"/>
            </a:ext>
            <a:ext uri="{C572A759-6A51-4108-AA02-DFA0A04FC94B}">
              <ma14:wrappingTextBoxFlag xmlns="" xmlns:ma14="http://schemas.microsoft.com/office/mac/drawingml/2011/main"/>
            </a:ext>
          </a:extLst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  <a:t>*The IZS designation also includes IZSVES illuminators</a:t>
            </a:r>
            <a:endParaRPr lang="en-GB" sz="1600" dirty="0">
              <a:solidFill>
                <a:schemeClr val="tx2"/>
              </a:solidFill>
              <a:effectLst/>
              <a:latin typeface="Times New Roman"/>
              <a:ea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38104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23192" y="972606"/>
            <a:ext cx="11248683" cy="4957549"/>
          </a:xfrm>
        </p:spPr>
        <p:txBody>
          <a:bodyPr/>
          <a:lstStyle/>
          <a:p>
            <a:r>
              <a:rPr lang="en-US" sz="3200" dirty="0"/>
              <a:t>x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D672B5-0189-46FF-94CF-2FE7BB6916FD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W3X-W Wall/Pole Camera Mounting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A9BEDB78-01A9-4046-97ED-520193B8166E}"/>
              </a:ext>
            </a:extLst>
          </p:cNvPr>
          <p:cNvPicPr>
            <a:picLocks noChangeAspect="1"/>
          </p:cNvPicPr>
          <p:nvPr/>
        </p:nvPicPr>
        <p:blipFill rotWithShape="1">
          <a:blip r:link="rId3"/>
          <a:srcRect l="11786" r="23546" b="71832"/>
          <a:stretch>
            <a:fillRect/>
          </a:stretch>
        </p:blipFill>
        <p:spPr>
          <a:xfrm>
            <a:off x="2026103" y="1009541"/>
            <a:ext cx="2889750" cy="786543"/>
          </a:xfrm>
          <a:prstGeom prst="rect">
            <a:avLst/>
          </a:prstGeom>
        </p:spPr>
      </p:pic>
      <p:sp>
        <p:nvSpPr>
          <p:cNvPr id="42" name="Text Box 58">
            <a:extLst>
              <a:ext uri="{FF2B5EF4-FFF2-40B4-BE49-F238E27FC236}">
                <a16:creationId xmlns:a16="http://schemas.microsoft.com/office/drawing/2014/main" id="{D181AA56-311E-46D2-BD92-6254AC34DF43}"/>
              </a:ext>
            </a:extLst>
          </p:cNvPr>
          <p:cNvSpPr txBox="1"/>
          <p:nvPr/>
        </p:nvSpPr>
        <p:spPr>
          <a:xfrm>
            <a:off x="574159" y="972606"/>
            <a:ext cx="1383140" cy="786543"/>
          </a:xfrm>
          <a:prstGeom prst="rect">
            <a:avLst/>
          </a:prstGeom>
          <a:solidFill>
            <a:srgbClr val="E4E4E4"/>
          </a:solidFill>
          <a:ln w="6350">
            <a:noFill/>
          </a:ln>
          <a:effectLst/>
          <a:extLst>
            <a:ext uri="{FAA26D3D-D897-4be2-8F04-BA451C77F1D7}">
              <ma14:placeholderFlag xmlns="" xmlns:ma14="http://schemas.microsoft.com/office/mac/drawingml/2011/main"/>
            </a:ext>
            <a:ext uri="{C572A759-6A51-4108-AA02-DFA0A04FC94B}">
              <ma14:wrappingTextBoxFlag xmlns="" xmlns:ma14="http://schemas.microsoft.com/office/mac/drawingml/2011/main"/>
            </a:ext>
          </a:extLst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  <a:t>IZA500Gxx</a:t>
            </a:r>
            <a:endParaRPr lang="en-GB" sz="1600" dirty="0">
              <a:solidFill>
                <a:schemeClr val="tx2"/>
              </a:solidFill>
              <a:effectLst/>
              <a:latin typeface="Times New Roman"/>
              <a:ea typeface="Times New Roman"/>
            </a:endParaRPr>
          </a:p>
        </p:txBody>
      </p:sp>
      <p:pic>
        <p:nvPicPr>
          <p:cNvPr id="28" name="Picture 27" descr="A picture containing indoor, bathroom, wall, toilet&#10;&#10;Description automatically generated">
            <a:extLst>
              <a:ext uri="{FF2B5EF4-FFF2-40B4-BE49-F238E27FC236}">
                <a16:creationId xmlns:a16="http://schemas.microsoft.com/office/drawing/2014/main" id="{52DE5574-CE9F-4170-BE2F-1DFD8ABB7E9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45000"/>
                    </a14:imgEffect>
                    <a14:imgEffect>
                      <a14:brightnessContrast bright="20000" contrast="-1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625" t="1153" r="12550" b="5578"/>
          <a:stretch/>
        </p:blipFill>
        <p:spPr>
          <a:xfrm>
            <a:off x="3267998" y="1792000"/>
            <a:ext cx="2828002" cy="2324590"/>
          </a:xfrm>
          <a:prstGeom prst="rect">
            <a:avLst/>
          </a:prstGeom>
        </p:spPr>
      </p:pic>
      <p:sp>
        <p:nvSpPr>
          <p:cNvPr id="46" name="Text Box 58">
            <a:extLst>
              <a:ext uri="{FF2B5EF4-FFF2-40B4-BE49-F238E27FC236}">
                <a16:creationId xmlns:a16="http://schemas.microsoft.com/office/drawing/2014/main" id="{98D87F3F-4FEB-422E-B6FF-09ACD5A9C9B4}"/>
              </a:ext>
            </a:extLst>
          </p:cNvPr>
          <p:cNvSpPr txBox="1"/>
          <p:nvPr/>
        </p:nvSpPr>
        <p:spPr>
          <a:xfrm>
            <a:off x="5061509" y="2015984"/>
            <a:ext cx="986024" cy="397015"/>
          </a:xfrm>
          <a:prstGeom prst="rect">
            <a:avLst/>
          </a:prstGeom>
          <a:noFill/>
          <a:ln w="6350">
            <a:noFill/>
          </a:ln>
          <a:effectLst/>
          <a:extLst>
            <a:ext uri="{FAA26D3D-D897-4be2-8F04-BA451C77F1D7}">
              <ma14:placeholderFlag xmlns="" xmlns:ma14="http://schemas.microsoft.com/office/mac/drawingml/2011/main"/>
            </a:ext>
            <a:ext uri="{C572A759-6A51-4108-AA02-DFA0A04FC94B}">
              <ma14:wrappingTextBoxFlag xmlns="" xmlns:ma14="http://schemas.microsoft.com/office/mac/drawingml/2011/main"/>
            </a:ext>
          </a:extLst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  <a:t>PMA-W</a:t>
            </a:r>
            <a:endParaRPr lang="en-GB" sz="1600" dirty="0">
              <a:solidFill>
                <a:schemeClr val="tx2"/>
              </a:solidFill>
              <a:effectLst/>
              <a:latin typeface="Times New Roman"/>
              <a:ea typeface="Times New Roman"/>
            </a:endParaRPr>
          </a:p>
        </p:txBody>
      </p:sp>
      <p:sp>
        <p:nvSpPr>
          <p:cNvPr id="18" name="Text Box 58">
            <a:extLst>
              <a:ext uri="{FF2B5EF4-FFF2-40B4-BE49-F238E27FC236}">
                <a16:creationId xmlns:a16="http://schemas.microsoft.com/office/drawing/2014/main" id="{C5C6F8A4-6046-493E-AD89-7DE8E281F8B8}"/>
              </a:ext>
            </a:extLst>
          </p:cNvPr>
          <p:cNvSpPr txBox="1"/>
          <p:nvPr/>
        </p:nvSpPr>
        <p:spPr>
          <a:xfrm>
            <a:off x="3732557" y="3009220"/>
            <a:ext cx="949442" cy="481296"/>
          </a:xfrm>
          <a:prstGeom prst="rect">
            <a:avLst/>
          </a:prstGeom>
          <a:noFill/>
          <a:ln w="6350">
            <a:noFill/>
          </a:ln>
          <a:effectLst/>
          <a:extLst>
            <a:ext uri="{FAA26D3D-D897-4be2-8F04-BA451C77F1D7}">
              <ma14:placeholderFlag xmlns="" xmlns:ma14="http://schemas.microsoft.com/office/mac/drawingml/2011/main"/>
            </a:ext>
            <a:ext uri="{C572A759-6A51-4108-AA02-DFA0A04FC94B}">
              <ma14:wrappingTextBoxFlag xmlns="" xmlns:ma14="http://schemas.microsoft.com/office/mac/drawingml/2011/main"/>
            </a:ext>
          </a:extLst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  <a:t>W3X-W</a:t>
            </a:r>
            <a:endParaRPr lang="en-GB" sz="1600" dirty="0">
              <a:solidFill>
                <a:schemeClr val="tx2"/>
              </a:solidFill>
              <a:effectLst/>
              <a:latin typeface="Times New Roman"/>
              <a:ea typeface="Times New Roman"/>
            </a:endParaRPr>
          </a:p>
        </p:txBody>
      </p:sp>
      <p:pic>
        <p:nvPicPr>
          <p:cNvPr id="17" name="Picture 16" descr="A picture containing text&#10;&#10;Description automatically generated">
            <a:extLst>
              <a:ext uri="{FF2B5EF4-FFF2-40B4-BE49-F238E27FC236}">
                <a16:creationId xmlns:a16="http://schemas.microsoft.com/office/drawing/2014/main" id="{AEDBF016-D674-4AEE-B5F6-558F9DDB79E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5510" y="2144077"/>
            <a:ext cx="1131404" cy="1972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08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23192" y="918818"/>
            <a:ext cx="11248683" cy="4957549"/>
          </a:xfrm>
        </p:spPr>
        <p:txBody>
          <a:bodyPr/>
          <a:lstStyle/>
          <a:p>
            <a:br>
              <a:rPr lang="en-US" sz="3000" dirty="0"/>
            </a:br>
            <a:br>
              <a:rPr lang="en-US" sz="3000" dirty="0"/>
            </a:br>
            <a:br>
              <a:rPr lang="en-US" sz="3000" dirty="0"/>
            </a:br>
            <a:br>
              <a:rPr lang="en-US" sz="3000" dirty="0"/>
            </a:br>
            <a:br>
              <a:rPr lang="en-US" sz="3000" dirty="0"/>
            </a:br>
            <a:br>
              <a:rPr lang="en-US" sz="3000" dirty="0"/>
            </a:br>
            <a:br>
              <a:rPr lang="en-US" sz="3000" dirty="0"/>
            </a:br>
            <a:br>
              <a:rPr lang="en-US" sz="3000" dirty="0"/>
            </a:br>
            <a:br>
              <a:rPr lang="en-US" sz="3000" dirty="0"/>
            </a:br>
            <a:br>
              <a:rPr lang="en-US" sz="3000" dirty="0"/>
            </a:br>
            <a:br>
              <a:rPr lang="en-US" sz="3000" dirty="0"/>
            </a:br>
            <a:br>
              <a:rPr lang="en-US" sz="3000" dirty="0"/>
            </a:br>
            <a:r>
              <a:rPr lang="en-US" sz="2000" dirty="0"/>
              <a:t>*IZA500Gxx cameras can be used with W3X mounts, but are typically used with W3X-W</a:t>
            </a:r>
            <a:endParaRPr lang="en-US" sz="3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D672B5-0189-46FF-94CF-2FE7BB6916FD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Product-to-Mount Mapping/KITS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0623CAF-DB87-414E-890E-F8EFCB5AB0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9637724"/>
              </p:ext>
            </p:extLst>
          </p:nvPr>
        </p:nvGraphicFramePr>
        <p:xfrm>
          <a:off x="515118" y="981633"/>
          <a:ext cx="11351061" cy="4780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809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8226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123090">
                  <a:extLst>
                    <a:ext uri="{9D8B030D-6E8A-4147-A177-3AD203B41FA5}">
                      <a16:colId xmlns:a16="http://schemas.microsoft.com/office/drawing/2014/main" val="1358256515"/>
                    </a:ext>
                  </a:extLst>
                </a:gridCol>
                <a:gridCol w="1545021">
                  <a:extLst>
                    <a:ext uri="{9D8B030D-6E8A-4147-A177-3AD203B41FA5}">
                      <a16:colId xmlns:a16="http://schemas.microsoft.com/office/drawing/2014/main" val="1518053087"/>
                    </a:ext>
                  </a:extLst>
                </a:gridCol>
                <a:gridCol w="1629103">
                  <a:extLst>
                    <a:ext uri="{9D8B030D-6E8A-4147-A177-3AD203B41FA5}">
                      <a16:colId xmlns:a16="http://schemas.microsoft.com/office/drawing/2014/main" val="62668975"/>
                    </a:ext>
                  </a:extLst>
                </a:gridCol>
                <a:gridCol w="2690648">
                  <a:extLst>
                    <a:ext uri="{9D8B030D-6E8A-4147-A177-3AD203B41FA5}">
                      <a16:colId xmlns:a16="http://schemas.microsoft.com/office/drawing/2014/main" val="1722811194"/>
                    </a:ext>
                  </a:extLst>
                </a:gridCol>
              </a:tblGrid>
              <a:tr h="445747">
                <a:tc>
                  <a:txBody>
                    <a:bodyPr/>
                    <a:lstStyle/>
                    <a:p>
                      <a:pPr algn="l" rtl="0"/>
                      <a:r>
                        <a:rPr lang="en-US" sz="1600" b="1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Product Family</a:t>
                      </a:r>
                    </a:p>
                  </a:txBody>
                  <a:tcPr marL="109910" marR="109910" marT="54955" marB="549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1600" b="1" u="sng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</a:t>
                      </a:r>
                      <a:r>
                        <a:rPr lang="en-US" sz="1600" b="1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antry/</a:t>
                      </a:r>
                      <a:br>
                        <a:rPr lang="en-US" sz="1600" b="1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en-US" sz="1600" b="1" u="sng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</a:t>
                      </a:r>
                      <a:r>
                        <a:rPr lang="en-US" sz="1600" b="1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eiling</a:t>
                      </a:r>
                    </a:p>
                  </a:txBody>
                  <a:tcPr marL="109910" marR="109910" marT="54955" marB="549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1600" b="1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Wall/Pole</a:t>
                      </a:r>
                    </a:p>
                  </a:txBody>
                  <a:tcPr marL="109910" marR="109910" marT="54955" marB="549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1600" b="1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PMA</a:t>
                      </a:r>
                    </a:p>
                  </a:txBody>
                  <a:tcPr marL="109910" marR="109910" marT="54955" marB="549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1600" b="1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Underhang/</a:t>
                      </a:r>
                      <a:br>
                        <a:rPr lang="en-US" sz="1600" b="1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en-US" sz="1600" b="1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Adapter</a:t>
                      </a:r>
                    </a:p>
                  </a:txBody>
                  <a:tcPr marL="109910" marR="109910" marT="54955" marB="549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1600" b="1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Part No. Examples (Kits)</a:t>
                      </a:r>
                    </a:p>
                  </a:txBody>
                  <a:tcPr marL="109910" marR="109910" marT="54955" marB="549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5747">
                <a:tc>
                  <a:txBody>
                    <a:bodyPr/>
                    <a:lstStyle/>
                    <a:p>
                      <a:pPr marL="0" algn="l" rtl="0"/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IZA500Gxx* for Parking/Security</a:t>
                      </a:r>
                    </a:p>
                  </a:txBody>
                  <a:tcPr marL="109910" marR="109910" marT="54955" marB="549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1600" b="0" i="0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N/A</a:t>
                      </a:r>
                    </a:p>
                  </a:txBody>
                  <a:tcPr marL="109910" marR="109910" marT="54955" marB="549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1600" b="0" i="0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W3X-W</a:t>
                      </a:r>
                    </a:p>
                  </a:txBody>
                  <a:tcPr marL="109910" marR="109910" marT="54955" marB="549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1600" b="0" i="0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PMA-W</a:t>
                      </a:r>
                    </a:p>
                  </a:txBody>
                  <a:tcPr marL="109910" marR="109910" marT="54955" marB="549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1600" b="0" i="0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N/A</a:t>
                      </a:r>
                    </a:p>
                  </a:txBody>
                  <a:tcPr marL="109910" marR="109910" marT="54955" marB="549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1600" b="0" i="0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MNT-W3X-PMA-W</a:t>
                      </a:r>
                    </a:p>
                  </a:txBody>
                  <a:tcPr marL="109910" marR="109910" marT="54955" marB="549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5747">
                <a:tc>
                  <a:txBody>
                    <a:bodyPr/>
                    <a:lstStyle/>
                    <a:p>
                      <a:pPr marL="0" marR="0" lvl="0" indent="0" algn="l" defTabSz="91467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IZ600F/FJ for Parking/Security</a:t>
                      </a:r>
                    </a:p>
                  </a:txBody>
                  <a:tcPr marL="109910" marR="109910" marT="54955" marB="549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67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N/A</a:t>
                      </a:r>
                    </a:p>
                  </a:txBody>
                  <a:tcPr marL="109910" marR="109910" marT="54955" marB="549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67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Included w/camera</a:t>
                      </a:r>
                    </a:p>
                  </a:txBody>
                  <a:tcPr marL="109910" marR="109910" marT="54955" marB="549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67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PMA-IZ600F</a:t>
                      </a:r>
                    </a:p>
                  </a:txBody>
                  <a:tcPr marL="109910" marR="109910" marT="54955" marB="549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1600" b="0" i="0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N/A</a:t>
                      </a:r>
                    </a:p>
                  </a:txBody>
                  <a:tcPr marL="109910" marR="109910" marT="54955" marB="549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1600" b="0" i="0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MNT-PMA-IZ600F</a:t>
                      </a:r>
                    </a:p>
                  </a:txBody>
                  <a:tcPr marL="109910" marR="109910" marT="54955" marB="549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5747">
                <a:tc>
                  <a:txBody>
                    <a:bodyPr/>
                    <a:lstStyle/>
                    <a:p>
                      <a:pPr marL="0" algn="l" rtl="0"/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IZA800Gxxx for Tolling</a:t>
                      </a:r>
                    </a:p>
                  </a:txBody>
                  <a:tcPr marL="109910" marR="109910" marT="54955" marB="549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67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GS (</a:t>
                      </a:r>
                      <a:r>
                        <a:rPr lang="en-US" sz="1600" b="0" i="0" u="sng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</a:t>
                      </a:r>
                      <a:r>
                        <a:rPr lang="en-US" sz="1600" b="0" i="0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/</a:t>
                      </a:r>
                      <a:r>
                        <a:rPr lang="en-US" sz="1600" b="0" i="0" u="sng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</a:t>
                      </a:r>
                      <a:r>
                        <a:rPr lang="en-US" sz="1600" b="0" i="0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  <a:br>
                        <a:rPr lang="en-US" sz="1600" b="0" i="0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en-US" sz="1600" b="0" i="0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GL (</a:t>
                      </a:r>
                      <a:r>
                        <a:rPr lang="en-US" sz="1600" b="0" i="0" u="sng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</a:t>
                      </a:r>
                      <a:r>
                        <a:rPr lang="en-US" sz="1600" b="0" i="0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only)</a:t>
                      </a:r>
                    </a:p>
                  </a:txBody>
                  <a:tcPr marL="109910" marR="109910" marT="54955" marB="549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67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W3X/W3X-A</a:t>
                      </a:r>
                    </a:p>
                  </a:txBody>
                  <a:tcPr marL="109910" marR="109910" marT="54955" marB="549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67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PMA</a:t>
                      </a:r>
                    </a:p>
                  </a:txBody>
                  <a:tcPr marL="109910" marR="109910" marT="54955" marB="549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67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UCAIZ</a:t>
                      </a:r>
                    </a:p>
                  </a:txBody>
                  <a:tcPr marL="109910" marR="109910" marT="54955" marB="549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67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MNT-GS-UCAIZ</a:t>
                      </a:r>
                    </a:p>
                  </a:txBody>
                  <a:tcPr marL="109910" marR="109910" marT="54955" marB="549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5747">
                <a:tc>
                  <a:txBody>
                    <a:bodyPr/>
                    <a:lstStyle/>
                    <a:p>
                      <a:pPr marL="0" algn="l" rtl="0"/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IZS1/IZSVES1 Strobe Illuminators</a:t>
                      </a:r>
                    </a:p>
                  </a:txBody>
                  <a:tcPr marL="109910" marR="109910" marT="54955" marB="549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67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GS (</a:t>
                      </a:r>
                      <a:r>
                        <a:rPr kumimoji="0" lang="en-US" sz="1600" b="0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G</a:t>
                      </a: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/</a:t>
                      </a:r>
                      <a:r>
                        <a:rPr kumimoji="0" lang="en-US" sz="1600" b="0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</a:t>
                      </a: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)</a:t>
                      </a:r>
                      <a:b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</a:b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GL (</a:t>
                      </a:r>
                      <a:r>
                        <a:rPr kumimoji="0" lang="en-US" sz="1600" b="0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G</a:t>
                      </a: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only)</a:t>
                      </a:r>
                    </a:p>
                  </a:txBody>
                  <a:tcPr marL="109910" marR="109910" marT="54955" marB="549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67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W3X/W3X-A</a:t>
                      </a:r>
                    </a:p>
                  </a:txBody>
                  <a:tcPr marL="109910" marR="109910" marT="54955" marB="549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67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PMA</a:t>
                      </a:r>
                    </a:p>
                  </a:txBody>
                  <a:tcPr marL="109910" marR="109910" marT="54955" marB="549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67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UIL-S (1 S1)</a:t>
                      </a:r>
                    </a:p>
                  </a:txBody>
                  <a:tcPr marL="109910" marR="109910" marT="54955" marB="549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1600" b="0" i="0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MNT-GL-UIL-S</a:t>
                      </a:r>
                    </a:p>
                  </a:txBody>
                  <a:tcPr marL="109910" marR="109910" marT="54955" marB="549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13785133"/>
                  </a:ext>
                </a:extLst>
              </a:tr>
              <a:tr h="445747">
                <a:tc>
                  <a:txBody>
                    <a:bodyPr/>
                    <a:lstStyle/>
                    <a:p>
                      <a:pPr marL="0" algn="l" rtl="0"/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IZS2/IZSVES2 Strobe Illuminators</a:t>
                      </a:r>
                    </a:p>
                  </a:txBody>
                  <a:tcPr marL="109910" marR="109910" marT="54955" marB="549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67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GS (</a:t>
                      </a:r>
                      <a:r>
                        <a:rPr kumimoji="0" lang="en-US" sz="1600" b="0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G</a:t>
                      </a: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/</a:t>
                      </a:r>
                      <a:r>
                        <a:rPr kumimoji="0" lang="en-US" sz="1600" b="0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</a:t>
                      </a: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)</a:t>
                      </a:r>
                      <a:b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</a:b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GL (</a:t>
                      </a:r>
                      <a:r>
                        <a:rPr kumimoji="0" lang="en-US" sz="1600" b="0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G</a:t>
                      </a: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only)</a:t>
                      </a:r>
                    </a:p>
                  </a:txBody>
                  <a:tcPr marL="109910" marR="109910" marT="54955" marB="549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67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W3X/W3X-A</a:t>
                      </a:r>
                    </a:p>
                  </a:txBody>
                  <a:tcPr marL="109910" marR="109910" marT="54955" marB="549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67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PMA</a:t>
                      </a:r>
                    </a:p>
                  </a:txBody>
                  <a:tcPr marL="109910" marR="109910" marT="54955" marB="549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67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UIL (1 S2)</a:t>
                      </a:r>
                      <a:br>
                        <a:rPr lang="en-US" sz="1600" b="0" i="0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en-US" sz="1600" b="0" i="0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UIL-2X (2 S2s)</a:t>
                      </a:r>
                    </a:p>
                  </a:txBody>
                  <a:tcPr marL="109910" marR="109910" marT="54955" marB="549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1600" b="0" i="0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MNT-GS-UIL</a:t>
                      </a:r>
                      <a:br>
                        <a:rPr lang="en-US" sz="1600" b="0" i="0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en-US" sz="1600" b="0" i="0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MNT-W3X-PMA-UIL-2X</a:t>
                      </a:r>
                    </a:p>
                  </a:txBody>
                  <a:tcPr marL="109910" marR="109910" marT="54955" marB="549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27139568"/>
                  </a:ext>
                </a:extLst>
              </a:tr>
              <a:tr h="445747">
                <a:tc>
                  <a:txBody>
                    <a:bodyPr/>
                    <a:lstStyle/>
                    <a:p>
                      <a:pPr marL="0" algn="l" rtl="0"/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IZL1 Illuminators</a:t>
                      </a:r>
                    </a:p>
                  </a:txBody>
                  <a:tcPr marL="109910" marR="109910" marT="54955" marB="549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67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GS (</a:t>
                      </a:r>
                      <a:r>
                        <a:rPr kumimoji="0" lang="en-US" sz="1600" b="0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G</a:t>
                      </a: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/</a:t>
                      </a:r>
                      <a:r>
                        <a:rPr kumimoji="0" lang="en-US" sz="1600" b="0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</a:t>
                      </a: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)</a:t>
                      </a:r>
                      <a:b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</a:b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GL (</a:t>
                      </a:r>
                      <a:r>
                        <a:rPr kumimoji="0" lang="en-US" sz="1600" b="0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G</a:t>
                      </a: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only)</a:t>
                      </a:r>
                    </a:p>
                  </a:txBody>
                  <a:tcPr marL="109910" marR="109910" marT="54955" marB="549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67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W3X/W3X-A</a:t>
                      </a:r>
                    </a:p>
                  </a:txBody>
                  <a:tcPr marL="109910" marR="109910" marT="54955" marB="549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67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PMA</a:t>
                      </a:r>
                    </a:p>
                  </a:txBody>
                  <a:tcPr marL="109910" marR="109910" marT="54955" marB="549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67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UIL-S (1 L1)</a:t>
                      </a:r>
                    </a:p>
                  </a:txBody>
                  <a:tcPr marL="109910" marR="109910" marT="54955" marB="549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1600" b="0" i="0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MNT-GL-UIL-S</a:t>
                      </a:r>
                    </a:p>
                  </a:txBody>
                  <a:tcPr marL="109910" marR="109910" marT="54955" marB="549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9901108"/>
                  </a:ext>
                </a:extLst>
              </a:tr>
              <a:tr h="445747">
                <a:tc>
                  <a:txBody>
                    <a:bodyPr/>
                    <a:lstStyle/>
                    <a:p>
                      <a:pPr marL="0" algn="l" rtl="0"/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IZL2 Illuminators</a:t>
                      </a:r>
                    </a:p>
                  </a:txBody>
                  <a:tcPr marL="109910" marR="109910" marT="54955" marB="549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67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GS (</a:t>
                      </a:r>
                      <a:r>
                        <a:rPr kumimoji="0" lang="en-US" sz="1600" b="0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G</a:t>
                      </a: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/</a:t>
                      </a:r>
                      <a:r>
                        <a:rPr kumimoji="0" lang="en-US" sz="1600" b="0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</a:t>
                      </a: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)</a:t>
                      </a:r>
                      <a:b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</a:b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GL (</a:t>
                      </a:r>
                      <a:r>
                        <a:rPr kumimoji="0" lang="en-US" sz="1600" b="0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G</a:t>
                      </a: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only)</a:t>
                      </a:r>
                    </a:p>
                  </a:txBody>
                  <a:tcPr marL="109910" marR="109910" marT="54955" marB="549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67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W3X/W3X-A</a:t>
                      </a:r>
                    </a:p>
                  </a:txBody>
                  <a:tcPr marL="109910" marR="109910" marT="54955" marB="549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67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PMA</a:t>
                      </a:r>
                    </a:p>
                  </a:txBody>
                  <a:tcPr marL="109910" marR="109910" marT="54955" marB="549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67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UIL (1 L2)</a:t>
                      </a:r>
                      <a:br>
                        <a:rPr lang="en-US" sz="1600" b="0" i="0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en-US" sz="1600" b="0" i="0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UIL-2X (2 L2s)</a:t>
                      </a:r>
                    </a:p>
                  </a:txBody>
                  <a:tcPr marL="109910" marR="109910" marT="54955" marB="549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67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MNT-GS-UIL</a:t>
                      </a:r>
                      <a:br>
                        <a:rPr lang="en-US" sz="1600" b="0" i="0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en-US" sz="1600" b="0" i="0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MNT-W3X-PMA-UIL-2X</a:t>
                      </a:r>
                    </a:p>
                  </a:txBody>
                  <a:tcPr marL="109910" marR="109910" marT="54955" marB="549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13646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78610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1" name="Rectangle 4"/>
          <p:cNvSpPr>
            <a:spLocks noChangeArrowheads="1"/>
          </p:cNvSpPr>
          <p:nvPr/>
        </p:nvSpPr>
        <p:spPr bwMode="auto">
          <a:xfrm>
            <a:off x="0" y="2552422"/>
            <a:ext cx="12192000" cy="6156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3401" b="1" dirty="0">
                <a:solidFill>
                  <a:srgbClr val="D60007"/>
                </a:solidFill>
                <a:latin typeface="Century Gothic" pitchFamily="34" charset="0"/>
              </a:rPr>
              <a:t>www.inextechnologies.com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1651001"/>
            <a:ext cx="12192000" cy="977900"/>
          </a:xfrm>
          <a:prstGeom prst="rect">
            <a:avLst/>
          </a:prstGeom>
        </p:spPr>
        <p:txBody>
          <a:bodyPr vert="horz" lIns="0" tIns="45720" rIns="0" bIns="45720" rtlCol="0" anchor="t" anchorCtr="0">
            <a:normAutofit fontScale="97500"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1" b="1" u="none" kern="1200" cap="all" baseline="0">
                <a:solidFill>
                  <a:srgbClr val="2A2A2A"/>
                </a:solidFill>
                <a:uFill>
                  <a:solidFill>
                    <a:srgbClr val="FF0000"/>
                  </a:solidFill>
                </a:uFill>
                <a:latin typeface="+mj-lt"/>
                <a:ea typeface="+mj-ea"/>
                <a:cs typeface="+mj-cs"/>
              </a:defRPr>
            </a:lvl1pPr>
            <a:lvl2pPr algn="l" rtl="1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1">
                <a:solidFill>
                  <a:srgbClr val="2A2A2A"/>
                </a:solidFill>
                <a:latin typeface="Century Gothic" pitchFamily="34" charset="0"/>
              </a:defRPr>
            </a:lvl2pPr>
            <a:lvl3pPr algn="l" rtl="1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1">
                <a:solidFill>
                  <a:srgbClr val="2A2A2A"/>
                </a:solidFill>
                <a:latin typeface="Century Gothic" pitchFamily="34" charset="0"/>
              </a:defRPr>
            </a:lvl3pPr>
            <a:lvl4pPr algn="l" rtl="1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1">
                <a:solidFill>
                  <a:srgbClr val="2A2A2A"/>
                </a:solidFill>
                <a:latin typeface="Century Gothic" pitchFamily="34" charset="0"/>
              </a:defRPr>
            </a:lvl4pPr>
            <a:lvl5pPr algn="l" rtl="1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1">
                <a:solidFill>
                  <a:srgbClr val="2A2A2A"/>
                </a:solidFill>
                <a:latin typeface="Century Gothic" pitchFamily="34" charset="0"/>
              </a:defRPr>
            </a:lvl5pPr>
            <a:lvl6pPr marL="457337" algn="l" rtl="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1">
                <a:solidFill>
                  <a:srgbClr val="2A2A2A"/>
                </a:solidFill>
                <a:latin typeface="Century Gothic" pitchFamily="34" charset="0"/>
              </a:defRPr>
            </a:lvl6pPr>
            <a:lvl7pPr marL="914674" algn="l" rtl="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1">
                <a:solidFill>
                  <a:srgbClr val="2A2A2A"/>
                </a:solidFill>
                <a:latin typeface="Century Gothic" pitchFamily="34" charset="0"/>
              </a:defRPr>
            </a:lvl7pPr>
            <a:lvl8pPr marL="1372011" algn="l" rtl="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1">
                <a:solidFill>
                  <a:srgbClr val="2A2A2A"/>
                </a:solidFill>
                <a:latin typeface="Century Gothic" pitchFamily="34" charset="0"/>
              </a:defRPr>
            </a:lvl8pPr>
            <a:lvl9pPr marL="1829349" algn="l" rtl="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1">
                <a:solidFill>
                  <a:srgbClr val="2A2A2A"/>
                </a:solidFill>
                <a:latin typeface="Century Gothic" pitchFamily="34" charset="0"/>
              </a:defRPr>
            </a:lvl9pPr>
          </a:lstStyle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sz="6600" cap="none" dirty="0">
                <a:solidFill>
                  <a:schemeClr val="tx2"/>
                </a:solidFill>
              </a:rPr>
              <a:t>Thank You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23192" y="972606"/>
            <a:ext cx="11248683" cy="4957549"/>
          </a:xfrm>
        </p:spPr>
        <p:txBody>
          <a:bodyPr/>
          <a:lstStyle/>
          <a:p>
            <a:r>
              <a:rPr lang="en-US" sz="3200" dirty="0"/>
              <a:t>IZA500Gxx for Parking/Security</a:t>
            </a:r>
            <a:br>
              <a:rPr lang="en-US" sz="3200" dirty="0"/>
            </a:br>
            <a:endParaRPr lang="en-US" sz="3200" dirty="0"/>
          </a:p>
          <a:p>
            <a:r>
              <a:rPr lang="en-US" sz="3200" dirty="0"/>
              <a:t>IZ600F/FJ for Parking/Security</a:t>
            </a:r>
            <a:br>
              <a:rPr lang="en-US" sz="3200" dirty="0"/>
            </a:br>
            <a:endParaRPr lang="en-US" sz="3200" dirty="0"/>
          </a:p>
          <a:p>
            <a:r>
              <a:rPr lang="en-US" sz="3200" dirty="0"/>
              <a:t>IZA800Gxxx/IZA800ORT for Tolling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D672B5-0189-46FF-94CF-2FE7BB6916FD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CAMERAS By Market Segment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D20B02D-283C-4513-A617-CB6E2B0B3B49}"/>
              </a:ext>
            </a:extLst>
          </p:cNvPr>
          <p:cNvGrpSpPr/>
          <p:nvPr/>
        </p:nvGrpSpPr>
        <p:grpSpPr>
          <a:xfrm>
            <a:off x="6377923" y="972606"/>
            <a:ext cx="2021164" cy="996105"/>
            <a:chOff x="90268" y="2797548"/>
            <a:chExt cx="1364822" cy="672635"/>
          </a:xfrm>
        </p:grpSpPr>
        <p:pic>
          <p:nvPicPr>
            <p:cNvPr id="6" name="Google Shape;244;p39">
              <a:extLst>
                <a:ext uri="{FF2B5EF4-FFF2-40B4-BE49-F238E27FC236}">
                  <a16:creationId xmlns:a16="http://schemas.microsoft.com/office/drawing/2014/main" id="{8F631EFC-5297-4674-AC10-443604984FEA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90268" y="2797548"/>
              <a:ext cx="1364822" cy="67263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" name="Freeform 23">
              <a:extLst>
                <a:ext uri="{FF2B5EF4-FFF2-40B4-BE49-F238E27FC236}">
                  <a16:creationId xmlns:a16="http://schemas.microsoft.com/office/drawing/2014/main" id="{F334D199-A7C9-4E52-AE11-2023CAFA98A5}"/>
                </a:ext>
              </a:extLst>
            </p:cNvPr>
            <p:cNvSpPr/>
            <p:nvPr/>
          </p:nvSpPr>
          <p:spPr>
            <a:xfrm>
              <a:off x="149343" y="3144069"/>
              <a:ext cx="220085" cy="123142"/>
            </a:xfrm>
            <a:custGeom>
              <a:avLst/>
              <a:gdLst>
                <a:gd name="connsiteX0" fmla="*/ 0 w 220085"/>
                <a:gd name="connsiteY0" fmla="*/ 0 h 123142"/>
                <a:gd name="connsiteX1" fmla="*/ 220085 w 220085"/>
                <a:gd name="connsiteY1" fmla="*/ 55021 h 123142"/>
                <a:gd name="connsiteX2" fmla="*/ 212225 w 220085"/>
                <a:gd name="connsiteY2" fmla="*/ 123142 h 123142"/>
                <a:gd name="connsiteX3" fmla="*/ 28821 w 220085"/>
                <a:gd name="connsiteY3" fmla="*/ 70741 h 123142"/>
                <a:gd name="connsiteX4" fmla="*/ 0 w 220085"/>
                <a:gd name="connsiteY4" fmla="*/ 0 h 123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0085" h="123142">
                  <a:moveTo>
                    <a:pt x="0" y="0"/>
                  </a:moveTo>
                  <a:lnTo>
                    <a:pt x="220085" y="55021"/>
                  </a:lnTo>
                  <a:lnTo>
                    <a:pt x="212225" y="123142"/>
                  </a:lnTo>
                  <a:lnTo>
                    <a:pt x="28821" y="707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BE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CDEF7237-EDD3-4F7C-9A65-B7A16AAD7FB0}"/>
              </a:ext>
            </a:extLst>
          </p:cNvPr>
          <p:cNvGrpSpPr/>
          <p:nvPr/>
        </p:nvGrpSpPr>
        <p:grpSpPr>
          <a:xfrm>
            <a:off x="7286400" y="2175399"/>
            <a:ext cx="1671889" cy="876045"/>
            <a:chOff x="2000279" y="1541151"/>
            <a:chExt cx="1410261" cy="738956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25E0C89-A416-494E-BF8A-1E15E4E10CB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H="1">
              <a:off x="2000279" y="1541151"/>
              <a:ext cx="1410261" cy="738956"/>
            </a:xfrm>
            <a:prstGeom prst="rect">
              <a:avLst/>
            </a:prstGeom>
          </p:spPr>
        </p:pic>
        <p:sp>
          <p:nvSpPr>
            <p:cNvPr id="11" name="Freeform 23">
              <a:extLst>
                <a:ext uri="{FF2B5EF4-FFF2-40B4-BE49-F238E27FC236}">
                  <a16:creationId xmlns:a16="http://schemas.microsoft.com/office/drawing/2014/main" id="{1B9B8299-1EFA-4053-8CC0-C8CDB47629A0}"/>
                </a:ext>
              </a:extLst>
            </p:cNvPr>
            <p:cNvSpPr/>
            <p:nvPr/>
          </p:nvSpPr>
          <p:spPr>
            <a:xfrm>
              <a:off x="2223852" y="1753621"/>
              <a:ext cx="346996" cy="194151"/>
            </a:xfrm>
            <a:custGeom>
              <a:avLst/>
              <a:gdLst>
                <a:gd name="connsiteX0" fmla="*/ 0 w 220085"/>
                <a:gd name="connsiteY0" fmla="*/ 0 h 123142"/>
                <a:gd name="connsiteX1" fmla="*/ 220085 w 220085"/>
                <a:gd name="connsiteY1" fmla="*/ 55021 h 123142"/>
                <a:gd name="connsiteX2" fmla="*/ 212225 w 220085"/>
                <a:gd name="connsiteY2" fmla="*/ 123142 h 123142"/>
                <a:gd name="connsiteX3" fmla="*/ 28821 w 220085"/>
                <a:gd name="connsiteY3" fmla="*/ 70741 h 123142"/>
                <a:gd name="connsiteX4" fmla="*/ 0 w 220085"/>
                <a:gd name="connsiteY4" fmla="*/ 0 h 123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0085" h="123142">
                  <a:moveTo>
                    <a:pt x="0" y="0"/>
                  </a:moveTo>
                  <a:lnTo>
                    <a:pt x="220085" y="55021"/>
                  </a:lnTo>
                  <a:lnTo>
                    <a:pt x="212225" y="123142"/>
                  </a:lnTo>
                  <a:lnTo>
                    <a:pt x="28821" y="707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9C2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2" name="Google Shape;613;p69">
              <a:extLst>
                <a:ext uri="{FF2B5EF4-FFF2-40B4-BE49-F238E27FC236}">
                  <a16:creationId xmlns:a16="http://schemas.microsoft.com/office/drawing/2014/main" id="{0B915DC3-62A9-48A7-8B6C-2176921A627E}"/>
                </a:ext>
              </a:extLst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997827">
              <a:off x="2280439" y="1829051"/>
              <a:ext cx="289118" cy="5128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8114703-F40D-4D13-94FF-FAB5EA9915B2}"/>
              </a:ext>
            </a:extLst>
          </p:cNvPr>
          <p:cNvGrpSpPr/>
          <p:nvPr/>
        </p:nvGrpSpPr>
        <p:grpSpPr>
          <a:xfrm>
            <a:off x="8232999" y="3251359"/>
            <a:ext cx="2021164" cy="996105"/>
            <a:chOff x="90268" y="2797548"/>
            <a:chExt cx="1364822" cy="672635"/>
          </a:xfrm>
        </p:grpSpPr>
        <p:pic>
          <p:nvPicPr>
            <p:cNvPr id="14" name="Google Shape;244;p39">
              <a:extLst>
                <a:ext uri="{FF2B5EF4-FFF2-40B4-BE49-F238E27FC236}">
                  <a16:creationId xmlns:a16="http://schemas.microsoft.com/office/drawing/2014/main" id="{F86B021E-E14B-44B7-81CD-B9DBD9677DE1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90268" y="2797548"/>
              <a:ext cx="1364822" cy="67263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" name="Freeform 23">
              <a:extLst>
                <a:ext uri="{FF2B5EF4-FFF2-40B4-BE49-F238E27FC236}">
                  <a16:creationId xmlns:a16="http://schemas.microsoft.com/office/drawing/2014/main" id="{6BD6970A-26B5-48CA-A3F6-0C7F5FF7FC3A}"/>
                </a:ext>
              </a:extLst>
            </p:cNvPr>
            <p:cNvSpPr/>
            <p:nvPr/>
          </p:nvSpPr>
          <p:spPr>
            <a:xfrm>
              <a:off x="149343" y="3144069"/>
              <a:ext cx="220085" cy="123142"/>
            </a:xfrm>
            <a:custGeom>
              <a:avLst/>
              <a:gdLst>
                <a:gd name="connsiteX0" fmla="*/ 0 w 220085"/>
                <a:gd name="connsiteY0" fmla="*/ 0 h 123142"/>
                <a:gd name="connsiteX1" fmla="*/ 220085 w 220085"/>
                <a:gd name="connsiteY1" fmla="*/ 55021 h 123142"/>
                <a:gd name="connsiteX2" fmla="*/ 212225 w 220085"/>
                <a:gd name="connsiteY2" fmla="*/ 123142 h 123142"/>
                <a:gd name="connsiteX3" fmla="*/ 28821 w 220085"/>
                <a:gd name="connsiteY3" fmla="*/ 70741 h 123142"/>
                <a:gd name="connsiteX4" fmla="*/ 0 w 220085"/>
                <a:gd name="connsiteY4" fmla="*/ 0 h 123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0085" h="123142">
                  <a:moveTo>
                    <a:pt x="0" y="0"/>
                  </a:moveTo>
                  <a:lnTo>
                    <a:pt x="220085" y="55021"/>
                  </a:lnTo>
                  <a:lnTo>
                    <a:pt x="212225" y="123142"/>
                  </a:lnTo>
                  <a:lnTo>
                    <a:pt x="28821" y="707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BE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737500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23192" y="972606"/>
            <a:ext cx="11248683" cy="4957549"/>
          </a:xfrm>
        </p:spPr>
        <p:txBody>
          <a:bodyPr/>
          <a:lstStyle/>
          <a:p>
            <a:r>
              <a:rPr lang="en-US" sz="3200" dirty="0"/>
              <a:t>IZS* Strobe Illuminators</a:t>
            </a:r>
            <a:br>
              <a:rPr lang="en-US" sz="3200" dirty="0"/>
            </a:br>
            <a:br>
              <a:rPr lang="en-US" sz="3200" dirty="0"/>
            </a:br>
            <a:br>
              <a:rPr lang="en-US" sz="3200" dirty="0"/>
            </a:br>
            <a:br>
              <a:rPr lang="en-US" sz="3200" dirty="0"/>
            </a:br>
            <a:br>
              <a:rPr lang="en-US" sz="3200" dirty="0"/>
            </a:br>
            <a:br>
              <a:rPr lang="en-US" sz="3200" dirty="0"/>
            </a:br>
            <a:br>
              <a:rPr lang="en-US" sz="3200" dirty="0"/>
            </a:br>
            <a:endParaRPr lang="en-US" sz="3200" dirty="0"/>
          </a:p>
          <a:p>
            <a:r>
              <a:rPr lang="en-US" sz="3200" dirty="0"/>
              <a:t>IZL Illuminators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D672B5-0189-46FF-94CF-2FE7BB6916FD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Illuminator Product Types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2DDF9FC-2246-40C2-A198-01E281E294B8}"/>
              </a:ext>
            </a:extLst>
          </p:cNvPr>
          <p:cNvGrpSpPr/>
          <p:nvPr/>
        </p:nvGrpSpPr>
        <p:grpSpPr>
          <a:xfrm>
            <a:off x="6107557" y="4240074"/>
            <a:ext cx="4102199" cy="1291039"/>
            <a:chOff x="987797" y="1629993"/>
            <a:chExt cx="6844871" cy="2154209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EB4EAE7-DAA2-437D-8CAB-B8A2F9BA1B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01898" y="1981470"/>
              <a:ext cx="1185490" cy="1613883"/>
            </a:xfrm>
            <a:prstGeom prst="rect">
              <a:avLst/>
            </a:prstGeom>
          </p:spPr>
        </p:pic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80AD4100-FBA2-49CA-B465-8B77E4D05BDF}"/>
                </a:ext>
              </a:extLst>
            </p:cNvPr>
            <p:cNvGrpSpPr/>
            <p:nvPr/>
          </p:nvGrpSpPr>
          <p:grpSpPr>
            <a:xfrm>
              <a:off x="987797" y="1975038"/>
              <a:ext cx="1176405" cy="1601514"/>
              <a:chOff x="841926" y="1366328"/>
              <a:chExt cx="2660059" cy="3621308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CBDCD4DF-C7D1-496B-8104-71B27B254F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41926" y="1366328"/>
                <a:ext cx="2660059" cy="3621308"/>
              </a:xfrm>
              <a:prstGeom prst="rect">
                <a:avLst/>
              </a:prstGeom>
            </p:spPr>
          </p:pic>
          <p:sp>
            <p:nvSpPr>
              <p:cNvPr id="14" name="Freeform 3">
                <a:extLst>
                  <a:ext uri="{FF2B5EF4-FFF2-40B4-BE49-F238E27FC236}">
                    <a16:creationId xmlns:a16="http://schemas.microsoft.com/office/drawing/2014/main" id="{E38A1974-6DE3-4AAC-9C47-C90F685C91B5}"/>
                  </a:ext>
                </a:extLst>
              </p:cNvPr>
              <p:cNvSpPr/>
              <p:nvPr/>
            </p:nvSpPr>
            <p:spPr>
              <a:xfrm>
                <a:off x="1001486" y="1665514"/>
                <a:ext cx="1458685" cy="1458686"/>
              </a:xfrm>
              <a:custGeom>
                <a:avLst/>
                <a:gdLst>
                  <a:gd name="connsiteX0" fmla="*/ 16328 w 1458685"/>
                  <a:gd name="connsiteY0" fmla="*/ 81643 h 1458686"/>
                  <a:gd name="connsiteX1" fmla="*/ 1436914 w 1458685"/>
                  <a:gd name="connsiteY1" fmla="*/ 0 h 1458686"/>
                  <a:gd name="connsiteX2" fmla="*/ 1458685 w 1458685"/>
                  <a:gd name="connsiteY2" fmla="*/ 1458686 h 1458686"/>
                  <a:gd name="connsiteX3" fmla="*/ 0 w 1458685"/>
                  <a:gd name="connsiteY3" fmla="*/ 1415143 h 1458686"/>
                  <a:gd name="connsiteX4" fmla="*/ 16328 w 1458685"/>
                  <a:gd name="connsiteY4" fmla="*/ 81643 h 14586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58685" h="1458686">
                    <a:moveTo>
                      <a:pt x="16328" y="81643"/>
                    </a:moveTo>
                    <a:lnTo>
                      <a:pt x="1436914" y="0"/>
                    </a:lnTo>
                    <a:lnTo>
                      <a:pt x="1458685" y="1458686"/>
                    </a:lnTo>
                    <a:lnTo>
                      <a:pt x="0" y="1415143"/>
                    </a:lnTo>
                    <a:cubicBezTo>
                      <a:pt x="3628" y="986972"/>
                      <a:pt x="7257" y="558800"/>
                      <a:pt x="16328" y="81643"/>
                    </a:cubicBezTo>
                    <a:close/>
                  </a:path>
                </a:pathLst>
              </a:custGeom>
              <a:solidFill>
                <a:srgbClr val="000000"/>
              </a:solidFill>
              <a:ln w="28575">
                <a:noFill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DC90F7C-D0DF-425D-BAA8-8F9DF483E1F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44563" y="1629993"/>
              <a:ext cx="1688105" cy="2150913"/>
            </a:xfrm>
            <a:prstGeom prst="rect">
              <a:avLst/>
            </a:prstGeom>
          </p:spPr>
        </p:pic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452CB552-60BA-4199-ACE9-8D9304EB17AB}"/>
                </a:ext>
              </a:extLst>
            </p:cNvPr>
            <p:cNvGrpSpPr/>
            <p:nvPr/>
          </p:nvGrpSpPr>
          <p:grpSpPr>
            <a:xfrm>
              <a:off x="4173589" y="1636610"/>
              <a:ext cx="1685499" cy="2147592"/>
              <a:chOff x="5737810" y="1834738"/>
              <a:chExt cx="2660899" cy="3390405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E1512069-5BD0-4D34-9EA7-FDF44E1888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37810" y="1834738"/>
                <a:ext cx="2660899" cy="3390405"/>
              </a:xfrm>
              <a:prstGeom prst="rect">
                <a:avLst/>
              </a:prstGeom>
            </p:spPr>
          </p:pic>
          <p:sp>
            <p:nvSpPr>
              <p:cNvPr id="12" name="Freeform 11">
                <a:extLst>
                  <a:ext uri="{FF2B5EF4-FFF2-40B4-BE49-F238E27FC236}">
                    <a16:creationId xmlns:a16="http://schemas.microsoft.com/office/drawing/2014/main" id="{72645BDA-2020-4966-A3D2-3AF8507047ED}"/>
                  </a:ext>
                </a:extLst>
              </p:cNvPr>
              <p:cNvSpPr/>
              <p:nvPr/>
            </p:nvSpPr>
            <p:spPr>
              <a:xfrm>
                <a:off x="5900057" y="2053119"/>
                <a:ext cx="1670957" cy="2034468"/>
              </a:xfrm>
              <a:custGeom>
                <a:avLst/>
                <a:gdLst>
                  <a:gd name="connsiteX0" fmla="*/ 0 w 1551214"/>
                  <a:gd name="connsiteY0" fmla="*/ 174172 h 1774372"/>
                  <a:gd name="connsiteX1" fmla="*/ 1551214 w 1551214"/>
                  <a:gd name="connsiteY1" fmla="*/ 0 h 1774372"/>
                  <a:gd name="connsiteX2" fmla="*/ 1529443 w 1551214"/>
                  <a:gd name="connsiteY2" fmla="*/ 1774372 h 1774372"/>
                  <a:gd name="connsiteX3" fmla="*/ 43543 w 1551214"/>
                  <a:gd name="connsiteY3" fmla="*/ 1638300 h 1774372"/>
                  <a:gd name="connsiteX4" fmla="*/ 0 w 1551214"/>
                  <a:gd name="connsiteY4" fmla="*/ 174172 h 17743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51214" h="1774372">
                    <a:moveTo>
                      <a:pt x="0" y="174172"/>
                    </a:moveTo>
                    <a:lnTo>
                      <a:pt x="1551214" y="0"/>
                    </a:lnTo>
                    <a:lnTo>
                      <a:pt x="1529443" y="1774372"/>
                    </a:lnTo>
                    <a:lnTo>
                      <a:pt x="43543" y="1638300"/>
                    </a:lnTo>
                    <a:lnTo>
                      <a:pt x="0" y="174172"/>
                    </a:lnTo>
                    <a:close/>
                  </a:path>
                </a:pathLst>
              </a:custGeom>
              <a:solidFill>
                <a:srgbClr val="000000"/>
              </a:solidFill>
              <a:ln w="28575">
                <a:noFill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94BF8CD-429A-431A-A1A3-98936334FD2F}"/>
              </a:ext>
            </a:extLst>
          </p:cNvPr>
          <p:cNvGrpSpPr/>
          <p:nvPr/>
        </p:nvGrpSpPr>
        <p:grpSpPr>
          <a:xfrm>
            <a:off x="6537042" y="1050878"/>
            <a:ext cx="3315159" cy="2352903"/>
            <a:chOff x="464056" y="958862"/>
            <a:chExt cx="7573164" cy="5374983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5158E420-7D20-4C76-8736-9CA23C89D76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4056" y="983672"/>
              <a:ext cx="1529582" cy="2266562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2D8BB4FE-2D89-47EC-BBDE-554DF21BEBF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9268" y="958862"/>
              <a:ext cx="1553323" cy="2301744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BB1054A3-5A13-42E0-AA74-0B41370DD60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06808" y="984828"/>
              <a:ext cx="1885645" cy="2402609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1AC2B717-D7C4-45E2-AD6C-6FB94C2D03D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27487" y="961833"/>
              <a:ext cx="1909733" cy="2433300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839F4952-D619-42C8-AAB2-4DDFB926EA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86299" y="3699551"/>
              <a:ext cx="2664781" cy="2605999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9A45A8C-35CF-455F-AA3E-358D279C39F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64336" y="3689350"/>
              <a:ext cx="2704146" cy="2644495"/>
            </a:xfrm>
            <a:prstGeom prst="rect">
              <a:avLst/>
            </a:prstGeom>
          </p:spPr>
        </p:pic>
      </p:grpSp>
      <p:sp>
        <p:nvSpPr>
          <p:cNvPr id="22" name="Text Box 58">
            <a:extLst>
              <a:ext uri="{FF2B5EF4-FFF2-40B4-BE49-F238E27FC236}">
                <a16:creationId xmlns:a16="http://schemas.microsoft.com/office/drawing/2014/main" id="{0C1D6FD3-87A1-45E4-92B7-28B535ED93AC}"/>
              </a:ext>
            </a:extLst>
          </p:cNvPr>
          <p:cNvSpPr txBox="1"/>
          <p:nvPr/>
        </p:nvSpPr>
        <p:spPr>
          <a:xfrm>
            <a:off x="436843" y="5699665"/>
            <a:ext cx="2852855" cy="786543"/>
          </a:xfrm>
          <a:prstGeom prst="rect">
            <a:avLst/>
          </a:prstGeom>
          <a:noFill/>
          <a:ln w="6350">
            <a:noFill/>
          </a:ln>
          <a:effectLst/>
          <a:extLst>
            <a:ext uri="{FAA26D3D-D897-4be2-8F04-BA451C77F1D7}">
              <ma14:placeholderFlag xmlns="" xmlns:ma14="http://schemas.microsoft.com/office/mac/drawingml/2011/main"/>
            </a:ext>
            <a:ext uri="{C572A759-6A51-4108-AA02-DFA0A04FC94B}">
              <ma14:wrappingTextBoxFlag xmlns="" xmlns:ma14="http://schemas.microsoft.com/office/mac/drawingml/2011/main"/>
            </a:ext>
          </a:extLst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  <a:t>*The IZS designation also includes IZSVES illuminators</a:t>
            </a:r>
            <a:endParaRPr lang="en-GB" sz="1600" dirty="0">
              <a:solidFill>
                <a:schemeClr val="tx2"/>
              </a:solidFill>
              <a:effectLst/>
              <a:latin typeface="Times New Roman"/>
              <a:ea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027672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23192" y="972606"/>
            <a:ext cx="11248683" cy="4957549"/>
          </a:xfrm>
        </p:spPr>
        <p:txBody>
          <a:bodyPr/>
          <a:lstStyle/>
          <a:p>
            <a:r>
              <a:rPr lang="en-US" sz="3200" dirty="0"/>
              <a:t>GS – small gantries or ceiling</a:t>
            </a:r>
            <a:br>
              <a:rPr lang="en-US" sz="3200" dirty="0"/>
            </a:br>
            <a:r>
              <a:rPr lang="en-US" sz="3200" dirty="0"/>
              <a:t>Square or 1.5" - 4" round gantry</a:t>
            </a:r>
            <a:br>
              <a:rPr lang="en-US" sz="3200" dirty="0"/>
            </a:br>
            <a:r>
              <a:rPr lang="en-US" sz="3200" dirty="0"/>
              <a:t>or ceiling</a:t>
            </a:r>
            <a:br>
              <a:rPr lang="en-US" sz="3200" dirty="0"/>
            </a:br>
            <a:endParaRPr lang="en-US" sz="3200" dirty="0"/>
          </a:p>
          <a:p>
            <a:r>
              <a:rPr lang="en-US" sz="3200" dirty="0"/>
              <a:t>GL – large gantries</a:t>
            </a:r>
            <a:br>
              <a:rPr lang="en-US" sz="3200" dirty="0"/>
            </a:br>
            <a:r>
              <a:rPr lang="en-US" sz="3200" dirty="0"/>
              <a:t>4" - 12" round gantry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D672B5-0189-46FF-94CF-2FE7BB6916FD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Mounts – GANTRY/Ceiling COMPONENTS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44D2D3-3E26-4C90-9696-82410B7506C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72621"/>
          <a:stretch/>
        </p:blipFill>
        <p:spPr>
          <a:xfrm>
            <a:off x="7089454" y="1050878"/>
            <a:ext cx="1826267" cy="736344"/>
          </a:xfrm>
          <a:prstGeom prst="rect">
            <a:avLst/>
          </a:prstGeom>
        </p:spPr>
      </p:pic>
      <p:pic>
        <p:nvPicPr>
          <p:cNvPr id="6" name="Picture 5" descr="A picture containing floor, indoor, lamp&#10;&#10;Description automatically generated">
            <a:extLst>
              <a:ext uri="{FF2B5EF4-FFF2-40B4-BE49-F238E27FC236}">
                <a16:creationId xmlns:a16="http://schemas.microsoft.com/office/drawing/2014/main" id="{DF8E52C5-B129-4189-9FA7-C11839EF8BA2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625" t="15323" r="34314" b="52992"/>
          <a:stretch/>
        </p:blipFill>
        <p:spPr>
          <a:xfrm rot="10800000">
            <a:off x="7089454" y="3563541"/>
            <a:ext cx="2502159" cy="11132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10ABD4A-ED9A-47EB-80DA-FFB62877A9F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9903604" y="919354"/>
            <a:ext cx="1611628" cy="2373350"/>
          </a:xfrm>
          <a:prstGeom prst="rect">
            <a:avLst/>
          </a:prstGeom>
        </p:spPr>
      </p:pic>
      <p:pic>
        <p:nvPicPr>
          <p:cNvPr id="8" name="Picture 7" descr="A close-up of a statue&#10;&#10;Description automatically generated with low confidence">
            <a:extLst>
              <a:ext uri="{FF2B5EF4-FFF2-40B4-BE49-F238E27FC236}">
                <a16:creationId xmlns:a16="http://schemas.microsoft.com/office/drawing/2014/main" id="{DE6C9865-CE2A-4E4A-B756-0E4DC9793BDB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629521">
            <a:off x="10076818" y="3490557"/>
            <a:ext cx="1684090" cy="2241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810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23192" y="972606"/>
            <a:ext cx="11248683" cy="4957549"/>
          </a:xfrm>
        </p:spPr>
        <p:txBody>
          <a:bodyPr/>
          <a:lstStyle/>
          <a:p>
            <a:r>
              <a:rPr lang="en-US" sz="3200" dirty="0"/>
              <a:t>White (3-axis) – W3X-W; can add</a:t>
            </a:r>
            <a:br>
              <a:rPr lang="en-US" sz="3200" dirty="0"/>
            </a:br>
            <a:r>
              <a:rPr lang="en-US" sz="3200" dirty="0"/>
              <a:t>PMA-W; For IZA500Gxx cameras</a:t>
            </a:r>
            <a:br>
              <a:rPr lang="en-US" sz="3200" dirty="0"/>
            </a:br>
            <a:r>
              <a:rPr lang="en-US" sz="3200" dirty="0"/>
              <a:t>For 2.5"-6" pole</a:t>
            </a:r>
            <a:br>
              <a:rPr lang="en-US" sz="3200" dirty="0"/>
            </a:br>
            <a:endParaRPr lang="en-US" sz="3200" dirty="0"/>
          </a:p>
          <a:p>
            <a:r>
              <a:rPr lang="en-US" sz="3200" dirty="0"/>
              <a:t>Heavy Duty (Black) – W3X; plus PMA for 2.5" to 6" pole</a:t>
            </a:r>
            <a:br>
              <a:rPr lang="en-US" sz="3200" dirty="0"/>
            </a:br>
            <a:r>
              <a:rPr lang="en-US" sz="3200" dirty="0"/>
              <a:t>For IZA800Gxxx/IZA800ORT cameras, and illuminators</a:t>
            </a:r>
            <a:br>
              <a:rPr lang="en-US" sz="3200" dirty="0"/>
            </a:br>
            <a:endParaRPr lang="en-US" sz="3200" dirty="0"/>
          </a:p>
          <a:p>
            <a:pPr lvl="1"/>
            <a:r>
              <a:rPr lang="en-US" sz="3200" dirty="0"/>
              <a:t>Socket on fixed arm (W3X)</a:t>
            </a:r>
            <a:br>
              <a:rPr lang="en-US" sz="3200" dirty="0"/>
            </a:br>
            <a:endParaRPr lang="en-US" sz="3200" dirty="0"/>
          </a:p>
          <a:p>
            <a:pPr lvl="1"/>
            <a:r>
              <a:rPr lang="en-US" sz="3200" dirty="0"/>
              <a:t>Socket on adjustable arm (W3X-A)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D672B5-0189-46FF-94CF-2FE7BB6916FD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Mounts – MAIN Components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C7A59E-D1A4-45DC-9E05-4F8F9A10C80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369613" flipH="1">
            <a:off x="6211251" y="3954869"/>
            <a:ext cx="1745840" cy="1235338"/>
          </a:xfrm>
          <a:prstGeom prst="rect">
            <a:avLst/>
          </a:prstGeom>
        </p:spPr>
      </p:pic>
      <p:pic>
        <p:nvPicPr>
          <p:cNvPr id="6" name="Picture 5" descr="A picture containing weapon, knife&#10;&#10;Description automatically generated">
            <a:extLst>
              <a:ext uri="{FF2B5EF4-FFF2-40B4-BE49-F238E27FC236}">
                <a16:creationId xmlns:a16="http://schemas.microsoft.com/office/drawing/2014/main" id="{F4487052-AD9F-4923-8831-39572002C54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98" t="17446" r="1245" b="18724"/>
          <a:stretch/>
        </p:blipFill>
        <p:spPr>
          <a:xfrm flipH="1">
            <a:off x="7084171" y="5150078"/>
            <a:ext cx="2647680" cy="1159116"/>
          </a:xfrm>
          <a:prstGeom prst="rect">
            <a:avLst/>
          </a:prstGeom>
        </p:spPr>
      </p:pic>
      <p:pic>
        <p:nvPicPr>
          <p:cNvPr id="8" name="Picture 7" descr="A picture containing indoor, bathroom, wall, toilet&#10;&#10;Description automatically generated">
            <a:extLst>
              <a:ext uri="{FF2B5EF4-FFF2-40B4-BE49-F238E27FC236}">
                <a16:creationId xmlns:a16="http://schemas.microsoft.com/office/drawing/2014/main" id="{B89F7F06-0594-48CE-A154-93BE4FC77C92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45000"/>
                    </a14:imgEffect>
                    <a14:imgEffect>
                      <a14:brightnessContrast bright="20000" contrast="-1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625" t="1153" r="12550" b="5578"/>
          <a:stretch/>
        </p:blipFill>
        <p:spPr>
          <a:xfrm>
            <a:off x="7285108" y="1017565"/>
            <a:ext cx="1982676" cy="1629740"/>
          </a:xfrm>
          <a:prstGeom prst="rect">
            <a:avLst/>
          </a:prstGeom>
        </p:spPr>
      </p:pic>
      <p:pic>
        <p:nvPicPr>
          <p:cNvPr id="9" name="Picture 8" descr="A blue cell phone&#10;&#10;Description automatically generated with low confidence">
            <a:extLst>
              <a:ext uri="{FF2B5EF4-FFF2-40B4-BE49-F238E27FC236}">
                <a16:creationId xmlns:a16="http://schemas.microsoft.com/office/drawing/2014/main" id="{029A38CE-2C74-4F11-A682-485A506848F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8219066" y="4331112"/>
            <a:ext cx="1081705" cy="840873"/>
          </a:xfrm>
          <a:prstGeom prst="rect">
            <a:avLst/>
          </a:prstGeom>
        </p:spPr>
      </p:pic>
      <p:pic>
        <p:nvPicPr>
          <p:cNvPr id="11" name="Picture 10" descr="A picture containing text&#10;&#10;Description automatically generated">
            <a:extLst>
              <a:ext uri="{FF2B5EF4-FFF2-40B4-BE49-F238E27FC236}">
                <a16:creationId xmlns:a16="http://schemas.microsoft.com/office/drawing/2014/main" id="{6C1A0629-0B93-4DE7-A0A6-2C87DEC0A8C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0223" y="825456"/>
            <a:ext cx="1131404" cy="1972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322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23192" y="972606"/>
            <a:ext cx="11248683" cy="4957549"/>
          </a:xfrm>
        </p:spPr>
        <p:txBody>
          <a:bodyPr/>
          <a:lstStyle/>
          <a:p>
            <a:r>
              <a:rPr lang="en-US" sz="3200" dirty="0"/>
              <a:t>IZ600F/FJ already comes with a wall mounting bracket built in</a:t>
            </a:r>
            <a:br>
              <a:rPr lang="en-US" sz="3200" dirty="0"/>
            </a:br>
            <a:br>
              <a:rPr lang="en-US" sz="3200" dirty="0"/>
            </a:br>
            <a:br>
              <a:rPr lang="en-US" sz="3200" dirty="0"/>
            </a:br>
            <a:br>
              <a:rPr lang="en-US" sz="3200" dirty="0"/>
            </a:br>
            <a:endParaRPr lang="en-US" sz="3200" dirty="0"/>
          </a:p>
          <a:p>
            <a:r>
              <a:rPr lang="en-US" sz="3200" dirty="0"/>
              <a:t>PMA-IZ600F – the PMA for the IZ600F/FJ; for 3"-5" pole</a:t>
            </a:r>
            <a:br>
              <a:rPr lang="en-US" sz="3200" dirty="0"/>
            </a:br>
            <a:endParaRPr lang="en-US" sz="32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D672B5-0189-46FF-94CF-2FE7BB6916FD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Mounts – IZ600F/FJ COMPONENTS</a:t>
            </a:r>
          </a:p>
        </p:txBody>
      </p:sp>
      <p:pic>
        <p:nvPicPr>
          <p:cNvPr id="5" name="Picture 4" descr="A picture containing indoor, light&#10;&#10;Description automatically generated">
            <a:extLst>
              <a:ext uri="{FF2B5EF4-FFF2-40B4-BE49-F238E27FC236}">
                <a16:creationId xmlns:a16="http://schemas.microsoft.com/office/drawing/2014/main" id="{493184A1-03AE-43C6-B8AB-7E9D4CB9583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8872165" y="920291"/>
            <a:ext cx="1491421" cy="2651415"/>
          </a:xfrm>
          <a:prstGeom prst="rect">
            <a:avLst/>
          </a:prstGeom>
          <a:ln w="19050">
            <a:solidFill>
              <a:schemeClr val="tx2"/>
            </a:solidFill>
          </a:ln>
        </p:spPr>
      </p:pic>
      <p:pic>
        <p:nvPicPr>
          <p:cNvPr id="6" name="Picture 5" descr="A picture containing indoor&#10;&#10;Description automatically generated">
            <a:extLst>
              <a:ext uri="{FF2B5EF4-FFF2-40B4-BE49-F238E27FC236}">
                <a16:creationId xmlns:a16="http://schemas.microsoft.com/office/drawing/2014/main" id="{16BB11B2-4AF6-4199-9F1A-2F33EAD325ED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812" t="37546" b="22515"/>
          <a:stretch/>
        </p:blipFill>
        <p:spPr>
          <a:xfrm rot="16200000" flipH="1">
            <a:off x="5931445" y="4327529"/>
            <a:ext cx="2223573" cy="1694194"/>
          </a:xfrm>
          <a:prstGeom prst="rect">
            <a:avLst/>
          </a:prstGeom>
          <a:ln w="19050">
            <a:solidFill>
              <a:schemeClr val="tx2"/>
            </a:solidFill>
          </a:ln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C9CC0FAE-6A36-48A8-900C-4BC69BBF2A48}"/>
              </a:ext>
            </a:extLst>
          </p:cNvPr>
          <p:cNvGrpSpPr/>
          <p:nvPr/>
        </p:nvGrpSpPr>
        <p:grpSpPr>
          <a:xfrm flipH="1">
            <a:off x="8504760" y="4079201"/>
            <a:ext cx="1827413" cy="2233477"/>
            <a:chOff x="7181682" y="3918862"/>
            <a:chExt cx="1827413" cy="2233477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B344208-192C-4774-A6BB-2C3C209DEA6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8588" t="4922" r="19045" b="4922"/>
            <a:stretch/>
          </p:blipFill>
          <p:spPr>
            <a:xfrm flipH="1">
              <a:off x="7181682" y="3918862"/>
              <a:ext cx="1827413" cy="2233477"/>
            </a:xfrm>
            <a:prstGeom prst="rect">
              <a:avLst/>
            </a:prstGeom>
          </p:spPr>
        </p:pic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2005B3E-2C18-47A0-A8BB-C2793663E811}"/>
                </a:ext>
              </a:extLst>
            </p:cNvPr>
            <p:cNvSpPr/>
            <p:nvPr/>
          </p:nvSpPr>
          <p:spPr>
            <a:xfrm>
              <a:off x="8382040" y="4357875"/>
              <a:ext cx="217476" cy="257346"/>
            </a:xfrm>
            <a:custGeom>
              <a:avLst/>
              <a:gdLst>
                <a:gd name="connsiteX0" fmla="*/ 0 w 318977"/>
                <a:gd name="connsiteY0" fmla="*/ 111642 h 377456"/>
                <a:gd name="connsiteX1" fmla="*/ 318977 w 318977"/>
                <a:gd name="connsiteY1" fmla="*/ 0 h 377456"/>
                <a:gd name="connsiteX2" fmla="*/ 318977 w 318977"/>
                <a:gd name="connsiteY2" fmla="*/ 303028 h 377456"/>
                <a:gd name="connsiteX3" fmla="*/ 26581 w 318977"/>
                <a:gd name="connsiteY3" fmla="*/ 377456 h 377456"/>
                <a:gd name="connsiteX4" fmla="*/ 0 w 318977"/>
                <a:gd name="connsiteY4" fmla="*/ 111642 h 377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8977" h="377456">
                  <a:moveTo>
                    <a:pt x="0" y="111642"/>
                  </a:moveTo>
                  <a:lnTo>
                    <a:pt x="318977" y="0"/>
                  </a:lnTo>
                  <a:lnTo>
                    <a:pt x="318977" y="303028"/>
                  </a:lnTo>
                  <a:lnTo>
                    <a:pt x="26581" y="377456"/>
                  </a:lnTo>
                  <a:lnTo>
                    <a:pt x="0" y="11164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sz="2400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D41AFB5F-FFD9-4895-9A9F-0B04B50F1659}"/>
                </a:ext>
              </a:extLst>
            </p:cNvPr>
            <p:cNvSpPr/>
            <p:nvPr/>
          </p:nvSpPr>
          <p:spPr>
            <a:xfrm>
              <a:off x="8026829" y="5575739"/>
              <a:ext cx="210227" cy="231974"/>
            </a:xfrm>
            <a:custGeom>
              <a:avLst/>
              <a:gdLst>
                <a:gd name="connsiteX0" fmla="*/ 0 w 308345"/>
                <a:gd name="connsiteY0" fmla="*/ 90377 h 340242"/>
                <a:gd name="connsiteX1" fmla="*/ 276447 w 308345"/>
                <a:gd name="connsiteY1" fmla="*/ 0 h 340242"/>
                <a:gd name="connsiteX2" fmla="*/ 308345 w 308345"/>
                <a:gd name="connsiteY2" fmla="*/ 265814 h 340242"/>
                <a:gd name="connsiteX3" fmla="*/ 79745 w 308345"/>
                <a:gd name="connsiteY3" fmla="*/ 340242 h 340242"/>
                <a:gd name="connsiteX4" fmla="*/ 0 w 308345"/>
                <a:gd name="connsiteY4" fmla="*/ 90377 h 340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8345" h="340242">
                  <a:moveTo>
                    <a:pt x="0" y="90377"/>
                  </a:moveTo>
                  <a:lnTo>
                    <a:pt x="276447" y="0"/>
                  </a:lnTo>
                  <a:lnTo>
                    <a:pt x="308345" y="265814"/>
                  </a:lnTo>
                  <a:lnTo>
                    <a:pt x="79745" y="340242"/>
                  </a:lnTo>
                  <a:lnTo>
                    <a:pt x="0" y="9037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sz="2400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F78AD77C-0BDD-4D13-AF07-465DD197BEFB}"/>
                </a:ext>
              </a:extLst>
            </p:cNvPr>
            <p:cNvSpPr/>
            <p:nvPr/>
          </p:nvSpPr>
          <p:spPr>
            <a:xfrm>
              <a:off x="8740875" y="5296645"/>
              <a:ext cx="195729" cy="293593"/>
            </a:xfrm>
            <a:custGeom>
              <a:avLst/>
              <a:gdLst>
                <a:gd name="connsiteX0" fmla="*/ 0 w 287080"/>
                <a:gd name="connsiteY0" fmla="*/ 127591 h 430619"/>
                <a:gd name="connsiteX1" fmla="*/ 276447 w 287080"/>
                <a:gd name="connsiteY1" fmla="*/ 0 h 430619"/>
                <a:gd name="connsiteX2" fmla="*/ 287080 w 287080"/>
                <a:gd name="connsiteY2" fmla="*/ 122275 h 430619"/>
                <a:gd name="connsiteX3" fmla="*/ 276447 w 287080"/>
                <a:gd name="connsiteY3" fmla="*/ 202019 h 430619"/>
                <a:gd name="connsiteX4" fmla="*/ 265814 w 287080"/>
                <a:gd name="connsiteY4" fmla="*/ 366824 h 430619"/>
                <a:gd name="connsiteX5" fmla="*/ 79745 w 287080"/>
                <a:gd name="connsiteY5" fmla="*/ 430619 h 430619"/>
                <a:gd name="connsiteX6" fmla="*/ 0 w 287080"/>
                <a:gd name="connsiteY6" fmla="*/ 127591 h 430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7080" h="430619">
                  <a:moveTo>
                    <a:pt x="0" y="127591"/>
                  </a:moveTo>
                  <a:lnTo>
                    <a:pt x="276447" y="0"/>
                  </a:lnTo>
                  <a:lnTo>
                    <a:pt x="287080" y="122275"/>
                  </a:lnTo>
                  <a:cubicBezTo>
                    <a:pt x="281459" y="195337"/>
                    <a:pt x="292095" y="170720"/>
                    <a:pt x="276447" y="202019"/>
                  </a:cubicBezTo>
                  <a:lnTo>
                    <a:pt x="265814" y="366824"/>
                  </a:lnTo>
                  <a:lnTo>
                    <a:pt x="79745" y="430619"/>
                  </a:lnTo>
                  <a:lnTo>
                    <a:pt x="0" y="12759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sz="2400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F74E45F-4898-4996-8423-F427E168ED42}"/>
                </a:ext>
              </a:extLst>
            </p:cNvPr>
            <p:cNvSpPr/>
            <p:nvPr/>
          </p:nvSpPr>
          <p:spPr>
            <a:xfrm rot="826745">
              <a:off x="8299381" y="4602591"/>
              <a:ext cx="462260" cy="72824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344586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23192" y="972606"/>
            <a:ext cx="11248683" cy="4957549"/>
          </a:xfrm>
        </p:spPr>
        <p:txBody>
          <a:bodyPr/>
          <a:lstStyle/>
          <a:p>
            <a:r>
              <a:rPr lang="en-US" sz="3200" dirty="0"/>
              <a:t>UCAIZ – Underhang Camera Adapter</a:t>
            </a:r>
            <a:br>
              <a:rPr lang="en-US" sz="3200" dirty="0"/>
            </a:br>
            <a:br>
              <a:rPr lang="en-US" sz="3200" dirty="0"/>
            </a:br>
            <a:endParaRPr lang="en-US" sz="3200" dirty="0"/>
          </a:p>
          <a:p>
            <a:r>
              <a:rPr lang="en-US" sz="3200" dirty="0"/>
              <a:t>UIL – Illuminator Adapters</a:t>
            </a:r>
          </a:p>
          <a:p>
            <a:pPr lvl="1"/>
            <a:r>
              <a:rPr lang="en-US" sz="3200" dirty="0"/>
              <a:t>UIL – for one L2/S2*</a:t>
            </a:r>
            <a:br>
              <a:rPr lang="en-US" sz="3200" dirty="0"/>
            </a:br>
            <a:endParaRPr lang="en-US" sz="3200" dirty="0"/>
          </a:p>
          <a:p>
            <a:pPr lvl="1"/>
            <a:r>
              <a:rPr lang="en-US" sz="3200" dirty="0"/>
              <a:t>UIL-2X – for two L2/S2s*</a:t>
            </a:r>
            <a:br>
              <a:rPr lang="en-US" sz="3200" dirty="0"/>
            </a:br>
            <a:endParaRPr lang="en-US" sz="3200" dirty="0"/>
          </a:p>
          <a:p>
            <a:pPr lvl="1"/>
            <a:r>
              <a:rPr lang="en-US" sz="3200" dirty="0"/>
              <a:t>UIL-S – for one L1/S1*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D672B5-0189-46FF-94CF-2FE7BB6916FD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Mounts – UNDERHANG/ADAPTER COMPONENTS</a:t>
            </a:r>
          </a:p>
        </p:txBody>
      </p:sp>
      <p:pic>
        <p:nvPicPr>
          <p:cNvPr id="5" name="Picture 4" descr="A picture containing black, dark&#10;&#10;Description automatically generated">
            <a:extLst>
              <a:ext uri="{FF2B5EF4-FFF2-40B4-BE49-F238E27FC236}">
                <a16:creationId xmlns:a16="http://schemas.microsoft.com/office/drawing/2014/main" id="{F863E2D5-1EC2-494D-BFAB-4919DDB6FFE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36388">
            <a:off x="5231667" y="4360194"/>
            <a:ext cx="1275774" cy="12805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005EF90-59AD-4508-A968-AEAA84466C2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19381">
            <a:off x="5392240" y="2592046"/>
            <a:ext cx="1675891" cy="1092491"/>
          </a:xfrm>
          <a:prstGeom prst="rect">
            <a:avLst/>
          </a:prstGeom>
        </p:spPr>
      </p:pic>
      <p:pic>
        <p:nvPicPr>
          <p:cNvPr id="7" name="Picture 6" descr="A picture containing night sky&#10;&#10;Description automatically generated">
            <a:extLst>
              <a:ext uri="{FF2B5EF4-FFF2-40B4-BE49-F238E27FC236}">
                <a16:creationId xmlns:a16="http://schemas.microsoft.com/office/drawing/2014/main" id="{90779538-6502-456D-AE52-2E72F4F5DBF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39975">
            <a:off x="5429871" y="3415425"/>
            <a:ext cx="3749155" cy="1322815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5E0E2106-F4A5-4CCC-A506-D3C8918A924E}"/>
              </a:ext>
            </a:extLst>
          </p:cNvPr>
          <p:cNvGrpSpPr/>
          <p:nvPr/>
        </p:nvGrpSpPr>
        <p:grpSpPr>
          <a:xfrm>
            <a:off x="8663422" y="927845"/>
            <a:ext cx="1922135" cy="1783811"/>
            <a:chOff x="6985591" y="1521647"/>
            <a:chExt cx="4441314" cy="4121701"/>
          </a:xfrm>
        </p:grpSpPr>
        <p:pic>
          <p:nvPicPr>
            <p:cNvPr id="9" name="MOUNT-MNT-FIG-070_MNT-W1-UMA2_Ball_Into_Socket.png">
              <a:extLst>
                <a:ext uri="{FF2B5EF4-FFF2-40B4-BE49-F238E27FC236}">
                  <a16:creationId xmlns:a16="http://schemas.microsoft.com/office/drawing/2014/main" id="{85B0DA06-76F6-49E2-B39A-49566D1B5F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link="rId6"/>
            <a:srcRect l="25318" t="43315" r="36359"/>
            <a:stretch>
              <a:fillRect/>
            </a:stretch>
          </p:blipFill>
          <p:spPr>
            <a:xfrm>
              <a:off x="6985591" y="1538177"/>
              <a:ext cx="4441314" cy="4105171"/>
            </a:xfrm>
            <a:prstGeom prst="rect">
              <a:avLst/>
            </a:prstGeom>
          </p:spPr>
        </p:pic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BEAFAA8-A9AC-49D3-9D8E-ACEE046B420F}"/>
                </a:ext>
              </a:extLst>
            </p:cNvPr>
            <p:cNvSpPr/>
            <p:nvPr/>
          </p:nvSpPr>
          <p:spPr>
            <a:xfrm>
              <a:off x="7286847" y="1538177"/>
              <a:ext cx="474920" cy="588335"/>
            </a:xfrm>
            <a:custGeom>
              <a:avLst/>
              <a:gdLst>
                <a:gd name="connsiteX0" fmla="*/ 0 w 474920"/>
                <a:gd name="connsiteY0" fmla="*/ 0 h 588335"/>
                <a:gd name="connsiteX1" fmla="*/ 467832 w 474920"/>
                <a:gd name="connsiteY1" fmla="*/ 0 h 588335"/>
                <a:gd name="connsiteX2" fmla="*/ 474920 w 474920"/>
                <a:gd name="connsiteY2" fmla="*/ 581246 h 588335"/>
                <a:gd name="connsiteX3" fmla="*/ 49618 w 474920"/>
                <a:gd name="connsiteY3" fmla="*/ 588335 h 588335"/>
                <a:gd name="connsiteX4" fmla="*/ 0 w 474920"/>
                <a:gd name="connsiteY4" fmla="*/ 0 h 588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4920" h="588335">
                  <a:moveTo>
                    <a:pt x="0" y="0"/>
                  </a:moveTo>
                  <a:lnTo>
                    <a:pt x="467832" y="0"/>
                  </a:lnTo>
                  <a:cubicBezTo>
                    <a:pt x="470195" y="193749"/>
                    <a:pt x="472557" y="387497"/>
                    <a:pt x="474920" y="581246"/>
                  </a:cubicBezTo>
                  <a:lnTo>
                    <a:pt x="49618" y="5883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sz="2400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17AEA49-8F09-4343-9398-8146A5E6AC84}"/>
                </a:ext>
              </a:extLst>
            </p:cNvPr>
            <p:cNvSpPr/>
            <p:nvPr/>
          </p:nvSpPr>
          <p:spPr>
            <a:xfrm>
              <a:off x="10349023" y="1524000"/>
              <a:ext cx="411126" cy="226828"/>
            </a:xfrm>
            <a:custGeom>
              <a:avLst/>
              <a:gdLst>
                <a:gd name="connsiteX0" fmla="*/ 0 w 411126"/>
                <a:gd name="connsiteY0" fmla="*/ 14177 h 226828"/>
                <a:gd name="connsiteX1" fmla="*/ 411126 w 411126"/>
                <a:gd name="connsiteY1" fmla="*/ 0 h 226828"/>
                <a:gd name="connsiteX2" fmla="*/ 396949 w 411126"/>
                <a:gd name="connsiteY2" fmla="*/ 226828 h 226828"/>
                <a:gd name="connsiteX3" fmla="*/ 35442 w 411126"/>
                <a:gd name="connsiteY3" fmla="*/ 219740 h 226828"/>
                <a:gd name="connsiteX4" fmla="*/ 0 w 411126"/>
                <a:gd name="connsiteY4" fmla="*/ 14177 h 226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1126" h="226828">
                  <a:moveTo>
                    <a:pt x="0" y="14177"/>
                  </a:moveTo>
                  <a:lnTo>
                    <a:pt x="411126" y="0"/>
                  </a:lnTo>
                  <a:lnTo>
                    <a:pt x="396949" y="226828"/>
                  </a:lnTo>
                  <a:lnTo>
                    <a:pt x="35442" y="219740"/>
                  </a:lnTo>
                  <a:lnTo>
                    <a:pt x="0" y="1417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sz="2400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A0EB16B3-0C70-47A4-B70F-D9DB32D49507}"/>
                </a:ext>
              </a:extLst>
            </p:cNvPr>
            <p:cNvSpPr/>
            <p:nvPr/>
          </p:nvSpPr>
          <p:spPr>
            <a:xfrm>
              <a:off x="8603832" y="1521647"/>
              <a:ext cx="1203901" cy="250665"/>
            </a:xfrm>
            <a:custGeom>
              <a:avLst/>
              <a:gdLst>
                <a:gd name="connsiteX0" fmla="*/ 10592 w 1203901"/>
                <a:gd name="connsiteY0" fmla="*/ 0 h 250665"/>
                <a:gd name="connsiteX1" fmla="*/ 1203901 w 1203901"/>
                <a:gd name="connsiteY1" fmla="*/ 10591 h 250665"/>
                <a:gd name="connsiteX2" fmla="*/ 896748 w 1203901"/>
                <a:gd name="connsiteY2" fmla="*/ 250665 h 250665"/>
                <a:gd name="connsiteX3" fmla="*/ 872034 w 1203901"/>
                <a:gd name="connsiteY3" fmla="*/ 208299 h 250665"/>
                <a:gd name="connsiteX4" fmla="*/ 854382 w 1203901"/>
                <a:gd name="connsiteY4" fmla="*/ 169464 h 250665"/>
                <a:gd name="connsiteX5" fmla="*/ 822607 w 1203901"/>
                <a:gd name="connsiteY5" fmla="*/ 127098 h 250665"/>
                <a:gd name="connsiteX6" fmla="*/ 790833 w 1203901"/>
                <a:gd name="connsiteY6" fmla="*/ 95323 h 250665"/>
                <a:gd name="connsiteX7" fmla="*/ 751997 w 1203901"/>
                <a:gd name="connsiteY7" fmla="*/ 77671 h 250665"/>
                <a:gd name="connsiteX8" fmla="*/ 691979 w 1203901"/>
                <a:gd name="connsiteY8" fmla="*/ 52957 h 250665"/>
                <a:gd name="connsiteX9" fmla="*/ 642552 w 1203901"/>
                <a:gd name="connsiteY9" fmla="*/ 24713 h 250665"/>
                <a:gd name="connsiteX10" fmla="*/ 589594 w 1203901"/>
                <a:gd name="connsiteY10" fmla="*/ 10591 h 250665"/>
                <a:gd name="connsiteX11" fmla="*/ 480148 w 1203901"/>
                <a:gd name="connsiteY11" fmla="*/ 10591 h 250665"/>
                <a:gd name="connsiteX12" fmla="*/ 434252 w 1203901"/>
                <a:gd name="connsiteY12" fmla="*/ 10591 h 250665"/>
                <a:gd name="connsiteX13" fmla="*/ 395416 w 1203901"/>
                <a:gd name="connsiteY13" fmla="*/ 35305 h 250665"/>
                <a:gd name="connsiteX14" fmla="*/ 314215 w 1203901"/>
                <a:gd name="connsiteY14" fmla="*/ 63549 h 250665"/>
                <a:gd name="connsiteX15" fmla="*/ 293032 w 1203901"/>
                <a:gd name="connsiteY15" fmla="*/ 88262 h 250665"/>
                <a:gd name="connsiteX16" fmla="*/ 254196 w 1203901"/>
                <a:gd name="connsiteY16" fmla="*/ 109445 h 250665"/>
                <a:gd name="connsiteX17" fmla="*/ 225952 w 1203901"/>
                <a:gd name="connsiteY17" fmla="*/ 130628 h 250665"/>
                <a:gd name="connsiteX18" fmla="*/ 197708 w 1203901"/>
                <a:gd name="connsiteY18" fmla="*/ 155342 h 250665"/>
                <a:gd name="connsiteX19" fmla="*/ 0 w 1203901"/>
                <a:gd name="connsiteY19" fmla="*/ 151811 h 250665"/>
                <a:gd name="connsiteX20" fmla="*/ 10592 w 1203901"/>
                <a:gd name="connsiteY20" fmla="*/ 0 h 250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203901" h="250665">
                  <a:moveTo>
                    <a:pt x="10592" y="0"/>
                  </a:moveTo>
                  <a:lnTo>
                    <a:pt x="1203901" y="10591"/>
                  </a:lnTo>
                  <a:lnTo>
                    <a:pt x="896748" y="250665"/>
                  </a:lnTo>
                  <a:lnTo>
                    <a:pt x="872034" y="208299"/>
                  </a:lnTo>
                  <a:lnTo>
                    <a:pt x="854382" y="169464"/>
                  </a:lnTo>
                  <a:lnTo>
                    <a:pt x="822607" y="127098"/>
                  </a:lnTo>
                  <a:lnTo>
                    <a:pt x="790833" y="95323"/>
                  </a:lnTo>
                  <a:lnTo>
                    <a:pt x="751997" y="77671"/>
                  </a:lnTo>
                  <a:lnTo>
                    <a:pt x="691979" y="52957"/>
                  </a:lnTo>
                  <a:lnTo>
                    <a:pt x="642552" y="24713"/>
                  </a:lnTo>
                  <a:lnTo>
                    <a:pt x="589594" y="10591"/>
                  </a:lnTo>
                  <a:lnTo>
                    <a:pt x="480148" y="10591"/>
                  </a:lnTo>
                  <a:lnTo>
                    <a:pt x="434252" y="10591"/>
                  </a:lnTo>
                  <a:lnTo>
                    <a:pt x="395416" y="35305"/>
                  </a:lnTo>
                  <a:lnTo>
                    <a:pt x="314215" y="63549"/>
                  </a:lnTo>
                  <a:lnTo>
                    <a:pt x="293032" y="88262"/>
                  </a:lnTo>
                  <a:lnTo>
                    <a:pt x="254196" y="109445"/>
                  </a:lnTo>
                  <a:lnTo>
                    <a:pt x="225952" y="130628"/>
                  </a:lnTo>
                  <a:lnTo>
                    <a:pt x="197708" y="155342"/>
                  </a:lnTo>
                  <a:lnTo>
                    <a:pt x="0" y="151811"/>
                  </a:lnTo>
                  <a:lnTo>
                    <a:pt x="10592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sz="2400" dirty="0"/>
            </a:p>
          </p:txBody>
        </p:sp>
      </p:grpSp>
      <p:sp>
        <p:nvSpPr>
          <p:cNvPr id="15" name="Text Box 58">
            <a:extLst>
              <a:ext uri="{FF2B5EF4-FFF2-40B4-BE49-F238E27FC236}">
                <a16:creationId xmlns:a16="http://schemas.microsoft.com/office/drawing/2014/main" id="{DBA8D217-EFE1-4883-A345-30F484CF225D}"/>
              </a:ext>
            </a:extLst>
          </p:cNvPr>
          <p:cNvSpPr txBox="1"/>
          <p:nvPr/>
        </p:nvSpPr>
        <p:spPr>
          <a:xfrm>
            <a:off x="436843" y="5699665"/>
            <a:ext cx="2852855" cy="786543"/>
          </a:xfrm>
          <a:prstGeom prst="rect">
            <a:avLst/>
          </a:prstGeom>
          <a:noFill/>
          <a:ln w="6350">
            <a:noFill/>
          </a:ln>
          <a:effectLst/>
          <a:extLst>
            <a:ext uri="{FAA26D3D-D897-4be2-8F04-BA451C77F1D7}">
              <ma14:placeholderFlag xmlns="" xmlns:ma14="http://schemas.microsoft.com/office/mac/drawingml/2011/main"/>
            </a:ext>
            <a:ext uri="{C572A759-6A51-4108-AA02-DFA0A04FC94B}">
              <ma14:wrappingTextBoxFlag xmlns="" xmlns:ma14="http://schemas.microsoft.com/office/mac/drawingml/2011/main"/>
            </a:ext>
          </a:extLst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  <a:t>*The IZS designation also includes IZSVES illuminators</a:t>
            </a:r>
            <a:endParaRPr lang="en-GB" sz="1600" dirty="0">
              <a:solidFill>
                <a:schemeClr val="tx2"/>
              </a:solidFill>
              <a:effectLst/>
              <a:latin typeface="Times New Roman"/>
              <a:ea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039541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23192" y="972606"/>
            <a:ext cx="11248683" cy="4957549"/>
          </a:xfrm>
        </p:spPr>
        <p:txBody>
          <a:bodyPr/>
          <a:lstStyle/>
          <a:p>
            <a:r>
              <a:rPr lang="en-US" sz="3200" dirty="0"/>
              <a:t>x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D672B5-0189-46FF-94CF-2FE7BB6916FD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GS/GL Gantry/Ceiling Camera Mounting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47A714-1EE3-4582-833F-62A61779093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72621"/>
          <a:stretch/>
        </p:blipFill>
        <p:spPr>
          <a:xfrm>
            <a:off x="4411851" y="1487995"/>
            <a:ext cx="1071451" cy="432005"/>
          </a:xfrm>
          <a:prstGeom prst="rect">
            <a:avLst/>
          </a:prstGeom>
        </p:spPr>
      </p:pic>
      <p:pic>
        <p:nvPicPr>
          <p:cNvPr id="6" name="Picture 5" descr="A picture containing floor, indoor, lamp&#10;&#10;Description automatically generated">
            <a:extLst>
              <a:ext uri="{FF2B5EF4-FFF2-40B4-BE49-F238E27FC236}">
                <a16:creationId xmlns:a16="http://schemas.microsoft.com/office/drawing/2014/main" id="{1E7CB134-5E7D-4223-AB2A-2556AFE28BA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625" t="15323" r="34314" b="52992"/>
          <a:stretch/>
        </p:blipFill>
        <p:spPr>
          <a:xfrm rot="10800000">
            <a:off x="6514352" y="1319599"/>
            <a:ext cx="1275328" cy="5673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A66F446-8D21-45AE-B306-9E037F1BE9CF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0305"/>
          <a:stretch/>
        </p:blipFill>
        <p:spPr>
          <a:xfrm>
            <a:off x="4364708" y="2005411"/>
            <a:ext cx="1165735" cy="13681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D03B806-FAC0-4389-82D9-24105E9E774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72621"/>
          <a:stretch/>
        </p:blipFill>
        <p:spPr>
          <a:xfrm rot="10800000">
            <a:off x="2271533" y="3461959"/>
            <a:ext cx="1071451" cy="43200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9986264-44A9-40E3-9440-0B57D35F265A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0305"/>
          <a:stretch/>
        </p:blipFill>
        <p:spPr>
          <a:xfrm rot="10800000">
            <a:off x="2224392" y="1888464"/>
            <a:ext cx="1165735" cy="136813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8739C9F-4EE7-4D7F-9545-D20A765F9A49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0305"/>
          <a:stretch/>
        </p:blipFill>
        <p:spPr>
          <a:xfrm>
            <a:off x="6534332" y="2018530"/>
            <a:ext cx="1165735" cy="1368130"/>
          </a:xfrm>
          <a:prstGeom prst="rect">
            <a:avLst/>
          </a:prstGeom>
        </p:spPr>
      </p:pic>
      <p:pic>
        <p:nvPicPr>
          <p:cNvPr id="12" name="Picture 11" descr="A picture containing floor, indoor, lamp&#10;&#10;Description automatically generated">
            <a:extLst>
              <a:ext uri="{FF2B5EF4-FFF2-40B4-BE49-F238E27FC236}">
                <a16:creationId xmlns:a16="http://schemas.microsoft.com/office/drawing/2014/main" id="{24F001F4-A033-4225-9BAC-E0BCB81D3C57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625" t="15323" r="34314" b="52992"/>
          <a:stretch/>
        </p:blipFill>
        <p:spPr>
          <a:xfrm>
            <a:off x="8497685" y="3504119"/>
            <a:ext cx="1275328" cy="56739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DE26DAA-3A02-455F-BF90-9ED69926E60B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0305"/>
          <a:stretch/>
        </p:blipFill>
        <p:spPr>
          <a:xfrm rot="10800000">
            <a:off x="8565868" y="1888464"/>
            <a:ext cx="1165735" cy="1368130"/>
          </a:xfrm>
          <a:prstGeom prst="rect">
            <a:avLst/>
          </a:prstGeom>
        </p:spPr>
      </p:pic>
      <p:sp>
        <p:nvSpPr>
          <p:cNvPr id="14" name="Text Box 58">
            <a:extLst>
              <a:ext uri="{FF2B5EF4-FFF2-40B4-BE49-F238E27FC236}">
                <a16:creationId xmlns:a16="http://schemas.microsoft.com/office/drawing/2014/main" id="{3EBDFA7E-9692-4A14-AFC6-499396A3D285}"/>
              </a:ext>
            </a:extLst>
          </p:cNvPr>
          <p:cNvSpPr txBox="1"/>
          <p:nvPr/>
        </p:nvSpPr>
        <p:spPr>
          <a:xfrm>
            <a:off x="4153463" y="941934"/>
            <a:ext cx="1830998" cy="444904"/>
          </a:xfrm>
          <a:prstGeom prst="rect">
            <a:avLst/>
          </a:prstGeom>
          <a:noFill/>
          <a:ln w="6350">
            <a:noFill/>
          </a:ln>
          <a:effectLst/>
          <a:extLst>
            <a:ext uri="{FAA26D3D-D897-4be2-8F04-BA451C77F1D7}">
              <ma14:placeholderFlag xmlns="" xmlns:ma14="http://schemas.microsoft.com/office/mac/drawingml/2011/main"/>
            </a:ext>
            <a:ext uri="{C572A759-6A51-4108-AA02-DFA0A04FC94B}">
              <ma14:wrappingTextBoxFlag xmlns="" xmlns:ma14="http://schemas.microsoft.com/office/mac/drawingml/2011/main"/>
            </a:ext>
          </a:extLst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  <a:t>GS (small gantry</a:t>
            </a:r>
            <a:b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</a:br>
            <a: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  <a:t>or ceiling)</a:t>
            </a:r>
            <a:endParaRPr lang="en-GB" sz="1600" dirty="0">
              <a:solidFill>
                <a:schemeClr val="tx2"/>
              </a:solidFill>
              <a:effectLst/>
              <a:latin typeface="Times New Roman"/>
              <a:ea typeface="Times New Roman"/>
            </a:endParaRPr>
          </a:p>
        </p:txBody>
      </p:sp>
      <p:sp>
        <p:nvSpPr>
          <p:cNvPr id="16" name="Text Box 58">
            <a:extLst>
              <a:ext uri="{FF2B5EF4-FFF2-40B4-BE49-F238E27FC236}">
                <a16:creationId xmlns:a16="http://schemas.microsoft.com/office/drawing/2014/main" id="{EFCFF154-0B81-400F-8096-DE6440E52DAE}"/>
              </a:ext>
            </a:extLst>
          </p:cNvPr>
          <p:cNvSpPr txBox="1"/>
          <p:nvPr/>
        </p:nvSpPr>
        <p:spPr>
          <a:xfrm>
            <a:off x="9863404" y="3618483"/>
            <a:ext cx="1027411" cy="333254"/>
          </a:xfrm>
          <a:prstGeom prst="rect">
            <a:avLst/>
          </a:prstGeom>
          <a:noFill/>
          <a:ln w="6350">
            <a:noFill/>
          </a:ln>
          <a:effectLst/>
          <a:extLst>
            <a:ext uri="{FAA26D3D-D897-4be2-8F04-BA451C77F1D7}">
              <ma14:placeholderFlag xmlns="" xmlns:ma14="http://schemas.microsoft.com/office/mac/drawingml/2011/main"/>
            </a:ext>
            <a:ext uri="{C572A759-6A51-4108-AA02-DFA0A04FC94B}">
              <ma14:wrappingTextBoxFlag xmlns="" xmlns:ma14="http://schemas.microsoft.com/office/mac/drawingml/2011/main"/>
            </a:ext>
          </a:extLst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  <a:t>GL (large</a:t>
            </a:r>
            <a:b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</a:br>
            <a: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  <a:t>gantry)</a:t>
            </a:r>
            <a:endParaRPr lang="en-GB" sz="1600" dirty="0">
              <a:solidFill>
                <a:schemeClr val="tx2"/>
              </a:solidFill>
              <a:effectLst/>
              <a:latin typeface="Times New Roman"/>
              <a:ea typeface="Times New Roman"/>
            </a:endParaRPr>
          </a:p>
        </p:txBody>
      </p:sp>
      <p:sp>
        <p:nvSpPr>
          <p:cNvPr id="17" name="Text Box 58">
            <a:extLst>
              <a:ext uri="{FF2B5EF4-FFF2-40B4-BE49-F238E27FC236}">
                <a16:creationId xmlns:a16="http://schemas.microsoft.com/office/drawing/2014/main" id="{15EC2FB3-6FA9-4BDA-AFA6-82570224F26C}"/>
              </a:ext>
            </a:extLst>
          </p:cNvPr>
          <p:cNvSpPr txBox="1"/>
          <p:nvPr/>
        </p:nvSpPr>
        <p:spPr>
          <a:xfrm>
            <a:off x="1301185" y="3396031"/>
            <a:ext cx="1165735" cy="444904"/>
          </a:xfrm>
          <a:prstGeom prst="rect">
            <a:avLst/>
          </a:prstGeom>
          <a:noFill/>
          <a:ln w="6350">
            <a:noFill/>
          </a:ln>
          <a:effectLst/>
          <a:extLst>
            <a:ext uri="{FAA26D3D-D897-4be2-8F04-BA451C77F1D7}">
              <ma14:placeholderFlag xmlns="" xmlns:ma14="http://schemas.microsoft.com/office/mac/drawingml/2011/main"/>
            </a:ext>
            <a:ext uri="{C572A759-6A51-4108-AA02-DFA0A04FC94B}">
              <ma14:wrappingTextBoxFlag xmlns="" xmlns:ma14="http://schemas.microsoft.com/office/mac/drawingml/2011/main"/>
            </a:ext>
          </a:extLst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  <a:t>GS (small</a:t>
            </a:r>
            <a:b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</a:br>
            <a: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  <a:t>gantry)</a:t>
            </a:r>
            <a:endParaRPr lang="en-GB" sz="1600" dirty="0">
              <a:solidFill>
                <a:schemeClr val="tx2"/>
              </a:solidFill>
              <a:effectLst/>
              <a:latin typeface="Times New Roman"/>
              <a:ea typeface="Times New Roman"/>
            </a:endParaRPr>
          </a:p>
        </p:txBody>
      </p:sp>
      <p:sp>
        <p:nvSpPr>
          <p:cNvPr id="20" name="Text Box 58">
            <a:extLst>
              <a:ext uri="{FF2B5EF4-FFF2-40B4-BE49-F238E27FC236}">
                <a16:creationId xmlns:a16="http://schemas.microsoft.com/office/drawing/2014/main" id="{C950A630-BCC0-4ADE-93D6-091AD1CC7CCA}"/>
              </a:ext>
            </a:extLst>
          </p:cNvPr>
          <p:cNvSpPr txBox="1"/>
          <p:nvPr/>
        </p:nvSpPr>
        <p:spPr>
          <a:xfrm>
            <a:off x="6236517" y="923038"/>
            <a:ext cx="1830998" cy="330790"/>
          </a:xfrm>
          <a:prstGeom prst="rect">
            <a:avLst/>
          </a:prstGeom>
          <a:noFill/>
          <a:ln w="6350">
            <a:noFill/>
          </a:ln>
          <a:effectLst/>
          <a:extLst>
            <a:ext uri="{FAA26D3D-D897-4be2-8F04-BA451C77F1D7}">
              <ma14:placeholderFlag xmlns="" xmlns:ma14="http://schemas.microsoft.com/office/mac/drawingml/2011/main"/>
            </a:ext>
            <a:ext uri="{C572A759-6A51-4108-AA02-DFA0A04FC94B}">
              <ma14:wrappingTextBoxFlag xmlns="" xmlns:ma14="http://schemas.microsoft.com/office/mac/drawingml/2011/main"/>
            </a:ext>
          </a:extLst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  <a:t>GL (large gantry)</a:t>
            </a:r>
            <a:endParaRPr lang="en-GB" sz="1600" dirty="0">
              <a:solidFill>
                <a:schemeClr val="tx2"/>
              </a:solidFill>
              <a:effectLst/>
              <a:latin typeface="Times New Roman"/>
              <a:ea typeface="Times New Roman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9A55E52-8C8F-4F66-B628-3EC447F04E58}"/>
              </a:ext>
            </a:extLst>
          </p:cNvPr>
          <p:cNvGrpSpPr/>
          <p:nvPr/>
        </p:nvGrpSpPr>
        <p:grpSpPr>
          <a:xfrm>
            <a:off x="4786868" y="3677962"/>
            <a:ext cx="2372104" cy="2014881"/>
            <a:chOff x="6504167" y="1160890"/>
            <a:chExt cx="5582714" cy="4660018"/>
          </a:xfrm>
        </p:grpSpPr>
        <p:pic>
          <p:nvPicPr>
            <p:cNvPr id="22" name="MOUNT-MNT-FIG-073b_MNT-W1-UMA2_Attach_Plate_to_Adapter_with_LockWashers.png">
              <a:extLst>
                <a:ext uri="{FF2B5EF4-FFF2-40B4-BE49-F238E27FC236}">
                  <a16:creationId xmlns:a16="http://schemas.microsoft.com/office/drawing/2014/main" id="{7FAC9E5E-F4FD-4304-9E35-8DDF23766D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link="rId9"/>
            <a:srcRect r="8972"/>
            <a:stretch>
              <a:fillRect/>
            </a:stretch>
          </p:blipFill>
          <p:spPr>
            <a:xfrm>
              <a:off x="6512355" y="1214652"/>
              <a:ext cx="5574526" cy="4606256"/>
            </a:xfrm>
            <a:prstGeom prst="rect">
              <a:avLst/>
            </a:prstGeom>
          </p:spPr>
        </p:pic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F024F358-ACA1-439D-BF70-A69067E108AB}"/>
                </a:ext>
              </a:extLst>
            </p:cNvPr>
            <p:cNvSpPr/>
            <p:nvPr/>
          </p:nvSpPr>
          <p:spPr>
            <a:xfrm>
              <a:off x="6504167" y="1160890"/>
              <a:ext cx="1566407" cy="3943847"/>
            </a:xfrm>
            <a:custGeom>
              <a:avLst/>
              <a:gdLst>
                <a:gd name="connsiteX0" fmla="*/ 0 w 1566407"/>
                <a:gd name="connsiteY0" fmla="*/ 7952 h 3943847"/>
                <a:gd name="connsiteX1" fmla="*/ 1566407 w 1566407"/>
                <a:gd name="connsiteY1" fmla="*/ 0 h 3943847"/>
                <a:gd name="connsiteX2" fmla="*/ 1455089 w 1566407"/>
                <a:gd name="connsiteY2" fmla="*/ 1900362 h 3943847"/>
                <a:gd name="connsiteX3" fmla="*/ 1033670 w 1566407"/>
                <a:gd name="connsiteY3" fmla="*/ 2401294 h 3943847"/>
                <a:gd name="connsiteX4" fmla="*/ 1033670 w 1566407"/>
                <a:gd name="connsiteY4" fmla="*/ 2488759 h 3943847"/>
                <a:gd name="connsiteX5" fmla="*/ 1184744 w 1566407"/>
                <a:gd name="connsiteY5" fmla="*/ 2520564 h 3943847"/>
                <a:gd name="connsiteX6" fmla="*/ 1264257 w 1566407"/>
                <a:gd name="connsiteY6" fmla="*/ 2918129 h 3943847"/>
                <a:gd name="connsiteX7" fmla="*/ 1463040 w 1566407"/>
                <a:gd name="connsiteY7" fmla="*/ 2981740 h 3943847"/>
                <a:gd name="connsiteX8" fmla="*/ 1455089 w 1566407"/>
                <a:gd name="connsiteY8" fmla="*/ 3919993 h 3943847"/>
                <a:gd name="connsiteX9" fmla="*/ 23854 w 1566407"/>
                <a:gd name="connsiteY9" fmla="*/ 3943847 h 3943847"/>
                <a:gd name="connsiteX10" fmla="*/ 0 w 1566407"/>
                <a:gd name="connsiteY10" fmla="*/ 7952 h 3943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66407" h="3943847">
                  <a:moveTo>
                    <a:pt x="0" y="7952"/>
                  </a:moveTo>
                  <a:lnTo>
                    <a:pt x="1566407" y="0"/>
                  </a:lnTo>
                  <a:lnTo>
                    <a:pt x="1455089" y="1900362"/>
                  </a:lnTo>
                  <a:lnTo>
                    <a:pt x="1033670" y="2401294"/>
                  </a:lnTo>
                  <a:lnTo>
                    <a:pt x="1033670" y="2488759"/>
                  </a:lnTo>
                  <a:lnTo>
                    <a:pt x="1184744" y="2520564"/>
                  </a:lnTo>
                  <a:lnTo>
                    <a:pt x="1264257" y="2918129"/>
                  </a:lnTo>
                  <a:lnTo>
                    <a:pt x="1463040" y="2981740"/>
                  </a:lnTo>
                  <a:cubicBezTo>
                    <a:pt x="1460390" y="3294491"/>
                    <a:pt x="1457739" y="3607242"/>
                    <a:pt x="1455089" y="3919993"/>
                  </a:cubicBezTo>
                  <a:lnTo>
                    <a:pt x="23854" y="3943847"/>
                  </a:lnTo>
                  <a:lnTo>
                    <a:pt x="0" y="7952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sz="2400" dirty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C4ED64D2-3142-435C-B8A7-B2638C19B25D}"/>
                </a:ext>
              </a:extLst>
            </p:cNvPr>
            <p:cNvSpPr/>
            <p:nvPr/>
          </p:nvSpPr>
          <p:spPr>
            <a:xfrm>
              <a:off x="9427581" y="1794077"/>
              <a:ext cx="440822" cy="364601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2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sz="2400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159B2FFB-2531-454B-BC66-C2D621CCD91A}"/>
                </a:ext>
              </a:extLst>
            </p:cNvPr>
            <p:cNvSpPr/>
            <p:nvPr/>
          </p:nvSpPr>
          <p:spPr>
            <a:xfrm>
              <a:off x="9032682" y="1180769"/>
              <a:ext cx="1339795" cy="1304014"/>
            </a:xfrm>
            <a:custGeom>
              <a:avLst/>
              <a:gdLst>
                <a:gd name="connsiteX0" fmla="*/ 0 w 1339795"/>
                <a:gd name="connsiteY0" fmla="*/ 1065475 h 1304014"/>
                <a:gd name="connsiteX1" fmla="*/ 0 w 1339795"/>
                <a:gd name="connsiteY1" fmla="*/ 0 h 1304014"/>
                <a:gd name="connsiteX2" fmla="*/ 1339795 w 1339795"/>
                <a:gd name="connsiteY2" fmla="*/ 11927 h 1304014"/>
                <a:gd name="connsiteX3" fmla="*/ 1057523 w 1339795"/>
                <a:gd name="connsiteY3" fmla="*/ 779228 h 1304014"/>
                <a:gd name="connsiteX4" fmla="*/ 822960 w 1339795"/>
                <a:gd name="connsiteY4" fmla="*/ 906449 h 1304014"/>
                <a:gd name="connsiteX5" fmla="*/ 850789 w 1339795"/>
                <a:gd name="connsiteY5" fmla="*/ 830911 h 1304014"/>
                <a:gd name="connsiteX6" fmla="*/ 850789 w 1339795"/>
                <a:gd name="connsiteY6" fmla="*/ 727544 h 1304014"/>
                <a:gd name="connsiteX7" fmla="*/ 811033 w 1339795"/>
                <a:gd name="connsiteY7" fmla="*/ 659958 h 1304014"/>
                <a:gd name="connsiteX8" fmla="*/ 695739 w 1339795"/>
                <a:gd name="connsiteY8" fmla="*/ 596348 h 1304014"/>
                <a:gd name="connsiteX9" fmla="*/ 600323 w 1339795"/>
                <a:gd name="connsiteY9" fmla="*/ 588397 h 1304014"/>
                <a:gd name="connsiteX10" fmla="*/ 516835 w 1339795"/>
                <a:gd name="connsiteY10" fmla="*/ 604299 h 1304014"/>
                <a:gd name="connsiteX11" fmla="*/ 457200 w 1339795"/>
                <a:gd name="connsiteY11" fmla="*/ 636104 h 1304014"/>
                <a:gd name="connsiteX12" fmla="*/ 409492 w 1339795"/>
                <a:gd name="connsiteY12" fmla="*/ 675861 h 1304014"/>
                <a:gd name="connsiteX13" fmla="*/ 377687 w 1339795"/>
                <a:gd name="connsiteY13" fmla="*/ 727544 h 1304014"/>
                <a:gd name="connsiteX14" fmla="*/ 373711 w 1339795"/>
                <a:gd name="connsiteY14" fmla="*/ 803082 h 1304014"/>
                <a:gd name="connsiteX15" fmla="*/ 377687 w 1339795"/>
                <a:gd name="connsiteY15" fmla="*/ 850790 h 1304014"/>
                <a:gd name="connsiteX16" fmla="*/ 389614 w 1339795"/>
                <a:gd name="connsiteY16" fmla="*/ 898497 h 1304014"/>
                <a:gd name="connsiteX17" fmla="*/ 433346 w 1339795"/>
                <a:gd name="connsiteY17" fmla="*/ 926327 h 1304014"/>
                <a:gd name="connsiteX18" fmla="*/ 465151 w 1339795"/>
                <a:gd name="connsiteY18" fmla="*/ 946205 h 1304014"/>
                <a:gd name="connsiteX19" fmla="*/ 465151 w 1339795"/>
                <a:gd name="connsiteY19" fmla="*/ 958132 h 1304014"/>
                <a:gd name="connsiteX20" fmla="*/ 465151 w 1339795"/>
                <a:gd name="connsiteY20" fmla="*/ 1069450 h 1304014"/>
                <a:gd name="connsiteX21" fmla="*/ 147099 w 1339795"/>
                <a:gd name="connsiteY21" fmla="*/ 1252330 h 1304014"/>
                <a:gd name="connsiteX22" fmla="*/ 31805 w 1339795"/>
                <a:gd name="connsiteY22" fmla="*/ 1304014 h 1304014"/>
                <a:gd name="connsiteX23" fmla="*/ 0 w 1339795"/>
                <a:gd name="connsiteY23" fmla="*/ 1065475 h 1304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339795" h="1304014">
                  <a:moveTo>
                    <a:pt x="0" y="1065475"/>
                  </a:moveTo>
                  <a:lnTo>
                    <a:pt x="0" y="0"/>
                  </a:lnTo>
                  <a:lnTo>
                    <a:pt x="1339795" y="11927"/>
                  </a:lnTo>
                  <a:lnTo>
                    <a:pt x="1057523" y="779228"/>
                  </a:lnTo>
                  <a:lnTo>
                    <a:pt x="822960" y="906449"/>
                  </a:lnTo>
                  <a:lnTo>
                    <a:pt x="850789" y="830911"/>
                  </a:lnTo>
                  <a:lnTo>
                    <a:pt x="850789" y="727544"/>
                  </a:lnTo>
                  <a:lnTo>
                    <a:pt x="811033" y="659958"/>
                  </a:lnTo>
                  <a:lnTo>
                    <a:pt x="695739" y="596348"/>
                  </a:lnTo>
                  <a:lnTo>
                    <a:pt x="600323" y="588397"/>
                  </a:lnTo>
                  <a:lnTo>
                    <a:pt x="516835" y="604299"/>
                  </a:lnTo>
                  <a:lnTo>
                    <a:pt x="457200" y="636104"/>
                  </a:lnTo>
                  <a:lnTo>
                    <a:pt x="409492" y="675861"/>
                  </a:lnTo>
                  <a:lnTo>
                    <a:pt x="377687" y="727544"/>
                  </a:lnTo>
                  <a:lnTo>
                    <a:pt x="373711" y="803082"/>
                  </a:lnTo>
                  <a:lnTo>
                    <a:pt x="377687" y="850790"/>
                  </a:lnTo>
                  <a:lnTo>
                    <a:pt x="389614" y="898497"/>
                  </a:lnTo>
                  <a:lnTo>
                    <a:pt x="433346" y="926327"/>
                  </a:lnTo>
                  <a:lnTo>
                    <a:pt x="465151" y="946205"/>
                  </a:lnTo>
                  <a:lnTo>
                    <a:pt x="465151" y="958132"/>
                  </a:lnTo>
                  <a:lnTo>
                    <a:pt x="465151" y="1069450"/>
                  </a:lnTo>
                  <a:lnTo>
                    <a:pt x="147099" y="1252330"/>
                  </a:lnTo>
                  <a:lnTo>
                    <a:pt x="31805" y="1304014"/>
                  </a:lnTo>
                  <a:lnTo>
                    <a:pt x="0" y="1065475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sz="2400" dirty="0"/>
            </a:p>
          </p:txBody>
        </p:sp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A9BEDB78-01A9-4046-97ED-520193B8166E}"/>
              </a:ext>
            </a:extLst>
          </p:cNvPr>
          <p:cNvPicPr>
            <a:picLocks noChangeAspect="1"/>
          </p:cNvPicPr>
          <p:nvPr/>
        </p:nvPicPr>
        <p:blipFill rotWithShape="1">
          <a:blip r:link="rId10"/>
          <a:srcRect l="11786" r="23546" b="62099"/>
          <a:stretch>
            <a:fillRect/>
          </a:stretch>
        </p:blipFill>
        <p:spPr>
          <a:xfrm>
            <a:off x="1537003" y="1009542"/>
            <a:ext cx="2119509" cy="77624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EAE165FF-6025-4E7B-A653-1A4E0D9304E5}"/>
              </a:ext>
            </a:extLst>
          </p:cNvPr>
          <p:cNvPicPr>
            <a:picLocks noChangeAspect="1"/>
          </p:cNvPicPr>
          <p:nvPr/>
        </p:nvPicPr>
        <p:blipFill rotWithShape="1">
          <a:blip r:link="rId10"/>
          <a:srcRect l="11786" r="23546" b="62099"/>
          <a:stretch>
            <a:fillRect/>
          </a:stretch>
        </p:blipFill>
        <p:spPr>
          <a:xfrm flipH="1">
            <a:off x="8376807" y="1064554"/>
            <a:ext cx="2119509" cy="776240"/>
          </a:xfrm>
          <a:prstGeom prst="rect">
            <a:avLst/>
          </a:prstGeom>
        </p:spPr>
      </p:pic>
      <p:sp>
        <p:nvSpPr>
          <p:cNvPr id="33" name="Text Box 58">
            <a:extLst>
              <a:ext uri="{FF2B5EF4-FFF2-40B4-BE49-F238E27FC236}">
                <a16:creationId xmlns:a16="http://schemas.microsoft.com/office/drawing/2014/main" id="{DCCD68CC-7C6C-4542-9AD4-2F395ABFEC73}"/>
              </a:ext>
            </a:extLst>
          </p:cNvPr>
          <p:cNvSpPr txBox="1"/>
          <p:nvPr/>
        </p:nvSpPr>
        <p:spPr>
          <a:xfrm>
            <a:off x="4255660" y="5722442"/>
            <a:ext cx="3734047" cy="598060"/>
          </a:xfrm>
          <a:prstGeom prst="rect">
            <a:avLst/>
          </a:prstGeom>
          <a:noFill/>
          <a:ln w="6350">
            <a:noFill/>
          </a:ln>
          <a:effectLst/>
          <a:extLst>
            <a:ext uri="{FAA26D3D-D897-4be2-8F04-BA451C77F1D7}">
              <ma14:placeholderFlag xmlns="" xmlns:ma14="http://schemas.microsoft.com/office/mac/drawingml/2011/main"/>
            </a:ext>
            <a:ext uri="{C572A759-6A51-4108-AA02-DFA0A04FC94B}">
              <ma14:wrappingTextBoxFlag xmlns="" xmlns:ma14="http://schemas.microsoft.com/office/mac/drawingml/2011/main"/>
            </a:ext>
          </a:extLst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  <a:t>UCAIZ (Underhang Camera Adapter) plus IZA800Gxxx/IZA800ORT camera*</a:t>
            </a:r>
            <a:endParaRPr lang="en-GB" sz="1600" dirty="0">
              <a:solidFill>
                <a:schemeClr val="tx2"/>
              </a:solidFill>
              <a:effectLst/>
              <a:latin typeface="Times New Roman"/>
              <a:ea typeface="Times New Roman"/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849BFBBF-F879-4C9B-8F29-A145CE3C5412}"/>
              </a:ext>
            </a:extLst>
          </p:cNvPr>
          <p:cNvCxnSpPr>
            <a:cxnSpLocks/>
            <a:stCxn id="25" idx="12"/>
            <a:endCxn id="7" idx="2"/>
          </p:cNvCxnSpPr>
          <p:nvPr/>
        </p:nvCxnSpPr>
        <p:spPr>
          <a:xfrm flipH="1" flipV="1">
            <a:off x="4947576" y="3373541"/>
            <a:ext cx="1087656" cy="605242"/>
          </a:xfrm>
          <a:prstGeom prst="straightConnector1">
            <a:avLst/>
          </a:prstGeom>
          <a:ln w="98425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A61139B-A6EB-4CA8-8EDC-62BE2D2FA772}"/>
              </a:ext>
            </a:extLst>
          </p:cNvPr>
          <p:cNvCxnSpPr>
            <a:cxnSpLocks/>
            <a:endCxn id="11" idx="2"/>
          </p:cNvCxnSpPr>
          <p:nvPr/>
        </p:nvCxnSpPr>
        <p:spPr>
          <a:xfrm flipV="1">
            <a:off x="6229531" y="3386660"/>
            <a:ext cx="887669" cy="594914"/>
          </a:xfrm>
          <a:prstGeom prst="straightConnector1">
            <a:avLst/>
          </a:prstGeom>
          <a:ln w="98425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 Box 58">
            <a:extLst>
              <a:ext uri="{FF2B5EF4-FFF2-40B4-BE49-F238E27FC236}">
                <a16:creationId xmlns:a16="http://schemas.microsoft.com/office/drawing/2014/main" id="{D181AA56-311E-46D2-BD92-6254AC34DF43}"/>
              </a:ext>
            </a:extLst>
          </p:cNvPr>
          <p:cNvSpPr txBox="1"/>
          <p:nvPr/>
        </p:nvSpPr>
        <p:spPr>
          <a:xfrm>
            <a:off x="148857" y="972606"/>
            <a:ext cx="1383140" cy="786543"/>
          </a:xfrm>
          <a:prstGeom prst="rect">
            <a:avLst/>
          </a:prstGeom>
          <a:solidFill>
            <a:srgbClr val="E4E4E4"/>
          </a:solidFill>
          <a:ln w="6350">
            <a:noFill/>
          </a:ln>
          <a:effectLst/>
          <a:extLst>
            <a:ext uri="{FAA26D3D-D897-4be2-8F04-BA451C77F1D7}">
              <ma14:placeholderFlag xmlns="" xmlns:ma14="http://schemas.microsoft.com/office/mac/drawingml/2011/main"/>
            </a:ext>
            <a:ext uri="{C572A759-6A51-4108-AA02-DFA0A04FC94B}">
              <ma14:wrappingTextBoxFlag xmlns="" xmlns:ma14="http://schemas.microsoft.com/office/mac/drawingml/2011/main"/>
            </a:ext>
          </a:extLst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  <a:t>IZA800Gxxx/</a:t>
            </a:r>
            <a:b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</a:br>
            <a: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  <a:t>IZA800ORT*</a:t>
            </a:r>
            <a:endParaRPr lang="en-GB" sz="1600" dirty="0">
              <a:solidFill>
                <a:schemeClr val="tx2"/>
              </a:solidFill>
              <a:effectLst/>
              <a:latin typeface="Times New Roman"/>
              <a:ea typeface="Times New Roman"/>
            </a:endParaRPr>
          </a:p>
        </p:txBody>
      </p:sp>
      <p:sp>
        <p:nvSpPr>
          <p:cNvPr id="43" name="Text Box 58">
            <a:extLst>
              <a:ext uri="{FF2B5EF4-FFF2-40B4-BE49-F238E27FC236}">
                <a16:creationId xmlns:a16="http://schemas.microsoft.com/office/drawing/2014/main" id="{A264DDE6-E0DB-46AF-99F0-F80750B46C4A}"/>
              </a:ext>
            </a:extLst>
          </p:cNvPr>
          <p:cNvSpPr txBox="1"/>
          <p:nvPr/>
        </p:nvSpPr>
        <p:spPr>
          <a:xfrm>
            <a:off x="148857" y="5209540"/>
            <a:ext cx="2733370" cy="786543"/>
          </a:xfrm>
          <a:prstGeom prst="rect">
            <a:avLst/>
          </a:prstGeom>
          <a:noFill/>
          <a:ln w="6350">
            <a:noFill/>
          </a:ln>
          <a:effectLst/>
          <a:extLst>
            <a:ext uri="{FAA26D3D-D897-4be2-8F04-BA451C77F1D7}">
              <ma14:placeholderFlag xmlns="" xmlns:ma14="http://schemas.microsoft.com/office/mac/drawingml/2011/main"/>
            </a:ext>
            <a:ext uri="{C572A759-6A51-4108-AA02-DFA0A04FC94B}">
              <ma14:wrappingTextBoxFlag xmlns="" xmlns:ma14="http://schemas.microsoft.com/office/mac/drawingml/2011/main"/>
            </a:ext>
          </a:extLst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  <a:t>*IZA500Gxx can be used with W3X mounts, but are typically used with W3X-W</a:t>
            </a:r>
            <a:endParaRPr lang="en-GB" sz="1600" dirty="0">
              <a:solidFill>
                <a:schemeClr val="tx2"/>
              </a:solidFill>
              <a:effectLst/>
              <a:latin typeface="Times New Roman"/>
              <a:ea typeface="Times New Roman"/>
            </a:endParaRPr>
          </a:p>
        </p:txBody>
      </p:sp>
      <p:sp>
        <p:nvSpPr>
          <p:cNvPr id="44" name="Text Box 58">
            <a:extLst>
              <a:ext uri="{FF2B5EF4-FFF2-40B4-BE49-F238E27FC236}">
                <a16:creationId xmlns:a16="http://schemas.microsoft.com/office/drawing/2014/main" id="{45F0A6AE-C330-4D99-9E46-BE5FC83241FE}"/>
              </a:ext>
            </a:extLst>
          </p:cNvPr>
          <p:cNvSpPr txBox="1"/>
          <p:nvPr/>
        </p:nvSpPr>
        <p:spPr>
          <a:xfrm>
            <a:off x="10646168" y="1059402"/>
            <a:ext cx="1383140" cy="786543"/>
          </a:xfrm>
          <a:prstGeom prst="rect">
            <a:avLst/>
          </a:prstGeom>
          <a:noFill/>
          <a:ln w="6350">
            <a:noFill/>
          </a:ln>
          <a:effectLst/>
          <a:extLst>
            <a:ext uri="{FAA26D3D-D897-4be2-8F04-BA451C77F1D7}">
              <ma14:placeholderFlag xmlns="" xmlns:ma14="http://schemas.microsoft.com/office/mac/drawingml/2011/main"/>
            </a:ext>
            <a:ext uri="{C572A759-6A51-4108-AA02-DFA0A04FC94B}">
              <ma14:wrappingTextBoxFlag xmlns="" xmlns:ma14="http://schemas.microsoft.com/office/mac/drawingml/2011/main"/>
            </a:ext>
          </a:extLst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  <a:t>IZA800Gxxx/</a:t>
            </a:r>
            <a:b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</a:br>
            <a: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  <a:t>IZA800ORT*</a:t>
            </a:r>
            <a:endParaRPr lang="en-GB" sz="1600" dirty="0">
              <a:solidFill>
                <a:schemeClr val="tx2"/>
              </a:solidFill>
              <a:effectLst/>
              <a:latin typeface="Times New Roman"/>
              <a:ea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677718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23192" y="972606"/>
            <a:ext cx="11248683" cy="4957549"/>
          </a:xfrm>
        </p:spPr>
        <p:txBody>
          <a:bodyPr/>
          <a:lstStyle/>
          <a:p>
            <a:r>
              <a:rPr lang="en-US" sz="3200" dirty="0"/>
              <a:t>x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D672B5-0189-46FF-94CF-2FE7BB6916FD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W3X Wall/Pole Camera Mounting</a:t>
            </a:r>
          </a:p>
        </p:txBody>
      </p:sp>
      <p:sp>
        <p:nvSpPr>
          <p:cNvPr id="15" name="Text Box 58">
            <a:extLst>
              <a:ext uri="{FF2B5EF4-FFF2-40B4-BE49-F238E27FC236}">
                <a16:creationId xmlns:a16="http://schemas.microsoft.com/office/drawing/2014/main" id="{9E4B5A83-8232-439C-A9A5-168EE7D9E2AF}"/>
              </a:ext>
            </a:extLst>
          </p:cNvPr>
          <p:cNvSpPr txBox="1"/>
          <p:nvPr/>
        </p:nvSpPr>
        <p:spPr>
          <a:xfrm>
            <a:off x="7182180" y="1759147"/>
            <a:ext cx="1045132" cy="677793"/>
          </a:xfrm>
          <a:prstGeom prst="rect">
            <a:avLst/>
          </a:prstGeom>
          <a:noFill/>
          <a:ln w="6350">
            <a:noFill/>
          </a:ln>
          <a:effectLst/>
          <a:extLst>
            <a:ext uri="{FAA26D3D-D897-4be2-8F04-BA451C77F1D7}">
              <ma14:placeholderFlag xmlns="" xmlns:ma14="http://schemas.microsoft.com/office/mac/drawingml/2011/main"/>
            </a:ext>
            <a:ext uri="{C572A759-6A51-4108-AA02-DFA0A04FC94B}">
              <ma14:wrappingTextBoxFlag xmlns="" xmlns:ma14="http://schemas.microsoft.com/office/mac/drawingml/2011/main"/>
            </a:ext>
          </a:extLst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  <a:t>W3X</a:t>
            </a:r>
            <a:endParaRPr lang="en-GB" sz="1600" dirty="0">
              <a:solidFill>
                <a:schemeClr val="tx2"/>
              </a:solidFill>
              <a:effectLst/>
              <a:latin typeface="Times New Roman"/>
              <a:ea typeface="Times New Roman"/>
            </a:endParaRPr>
          </a:p>
        </p:txBody>
      </p:sp>
      <p:sp>
        <p:nvSpPr>
          <p:cNvPr id="18" name="Text Box 58">
            <a:extLst>
              <a:ext uri="{FF2B5EF4-FFF2-40B4-BE49-F238E27FC236}">
                <a16:creationId xmlns:a16="http://schemas.microsoft.com/office/drawing/2014/main" id="{C5C6F8A4-6046-493E-AD89-7DE8E281F8B8}"/>
              </a:ext>
            </a:extLst>
          </p:cNvPr>
          <p:cNvSpPr txBox="1"/>
          <p:nvPr/>
        </p:nvSpPr>
        <p:spPr>
          <a:xfrm>
            <a:off x="2313542" y="1759147"/>
            <a:ext cx="1137359" cy="677793"/>
          </a:xfrm>
          <a:prstGeom prst="rect">
            <a:avLst/>
          </a:prstGeom>
          <a:noFill/>
          <a:ln w="6350">
            <a:noFill/>
          </a:ln>
          <a:effectLst/>
          <a:extLst>
            <a:ext uri="{FAA26D3D-D897-4be2-8F04-BA451C77F1D7}">
              <ma14:placeholderFlag xmlns="" xmlns:ma14="http://schemas.microsoft.com/office/mac/drawingml/2011/main"/>
            </a:ext>
            <a:ext uri="{C572A759-6A51-4108-AA02-DFA0A04FC94B}">
              <ma14:wrappingTextBoxFlag xmlns="" xmlns:ma14="http://schemas.microsoft.com/office/mac/drawingml/2011/main"/>
            </a:ext>
          </a:extLst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  <a:t>W3X</a:t>
            </a:r>
            <a:endParaRPr lang="en-GB" sz="1600" dirty="0">
              <a:solidFill>
                <a:schemeClr val="tx2"/>
              </a:solidFill>
              <a:effectLst/>
              <a:latin typeface="Times New Roman"/>
              <a:ea typeface="Times New Roman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9A55E52-8C8F-4F66-B628-3EC447F04E58}"/>
              </a:ext>
            </a:extLst>
          </p:cNvPr>
          <p:cNvGrpSpPr/>
          <p:nvPr/>
        </p:nvGrpSpPr>
        <p:grpSpPr>
          <a:xfrm>
            <a:off x="6061095" y="4157565"/>
            <a:ext cx="2372104" cy="2014881"/>
            <a:chOff x="6504167" y="1160890"/>
            <a:chExt cx="5582714" cy="4660018"/>
          </a:xfrm>
        </p:grpSpPr>
        <p:pic>
          <p:nvPicPr>
            <p:cNvPr id="22" name="MOUNT-MNT-FIG-073b_MNT-W1-UMA2_Attach_Plate_to_Adapter_with_LockWashers.png">
              <a:extLst>
                <a:ext uri="{FF2B5EF4-FFF2-40B4-BE49-F238E27FC236}">
                  <a16:creationId xmlns:a16="http://schemas.microsoft.com/office/drawing/2014/main" id="{7FAC9E5E-F4FD-4304-9E35-8DDF23766D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link="rId3"/>
            <a:srcRect r="8972"/>
            <a:stretch>
              <a:fillRect/>
            </a:stretch>
          </p:blipFill>
          <p:spPr>
            <a:xfrm>
              <a:off x="6512355" y="1214652"/>
              <a:ext cx="5574526" cy="4606256"/>
            </a:xfrm>
            <a:prstGeom prst="rect">
              <a:avLst/>
            </a:prstGeom>
          </p:spPr>
        </p:pic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F024F358-ACA1-439D-BF70-A69067E108AB}"/>
                </a:ext>
              </a:extLst>
            </p:cNvPr>
            <p:cNvSpPr/>
            <p:nvPr/>
          </p:nvSpPr>
          <p:spPr>
            <a:xfrm>
              <a:off x="6504167" y="1160890"/>
              <a:ext cx="1566407" cy="3943847"/>
            </a:xfrm>
            <a:custGeom>
              <a:avLst/>
              <a:gdLst>
                <a:gd name="connsiteX0" fmla="*/ 0 w 1566407"/>
                <a:gd name="connsiteY0" fmla="*/ 7952 h 3943847"/>
                <a:gd name="connsiteX1" fmla="*/ 1566407 w 1566407"/>
                <a:gd name="connsiteY1" fmla="*/ 0 h 3943847"/>
                <a:gd name="connsiteX2" fmla="*/ 1455089 w 1566407"/>
                <a:gd name="connsiteY2" fmla="*/ 1900362 h 3943847"/>
                <a:gd name="connsiteX3" fmla="*/ 1033670 w 1566407"/>
                <a:gd name="connsiteY3" fmla="*/ 2401294 h 3943847"/>
                <a:gd name="connsiteX4" fmla="*/ 1033670 w 1566407"/>
                <a:gd name="connsiteY4" fmla="*/ 2488759 h 3943847"/>
                <a:gd name="connsiteX5" fmla="*/ 1184744 w 1566407"/>
                <a:gd name="connsiteY5" fmla="*/ 2520564 h 3943847"/>
                <a:gd name="connsiteX6" fmla="*/ 1264257 w 1566407"/>
                <a:gd name="connsiteY6" fmla="*/ 2918129 h 3943847"/>
                <a:gd name="connsiteX7" fmla="*/ 1463040 w 1566407"/>
                <a:gd name="connsiteY7" fmla="*/ 2981740 h 3943847"/>
                <a:gd name="connsiteX8" fmla="*/ 1455089 w 1566407"/>
                <a:gd name="connsiteY8" fmla="*/ 3919993 h 3943847"/>
                <a:gd name="connsiteX9" fmla="*/ 23854 w 1566407"/>
                <a:gd name="connsiteY9" fmla="*/ 3943847 h 3943847"/>
                <a:gd name="connsiteX10" fmla="*/ 0 w 1566407"/>
                <a:gd name="connsiteY10" fmla="*/ 7952 h 3943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66407" h="3943847">
                  <a:moveTo>
                    <a:pt x="0" y="7952"/>
                  </a:moveTo>
                  <a:lnTo>
                    <a:pt x="1566407" y="0"/>
                  </a:lnTo>
                  <a:lnTo>
                    <a:pt x="1455089" y="1900362"/>
                  </a:lnTo>
                  <a:lnTo>
                    <a:pt x="1033670" y="2401294"/>
                  </a:lnTo>
                  <a:lnTo>
                    <a:pt x="1033670" y="2488759"/>
                  </a:lnTo>
                  <a:lnTo>
                    <a:pt x="1184744" y="2520564"/>
                  </a:lnTo>
                  <a:lnTo>
                    <a:pt x="1264257" y="2918129"/>
                  </a:lnTo>
                  <a:lnTo>
                    <a:pt x="1463040" y="2981740"/>
                  </a:lnTo>
                  <a:cubicBezTo>
                    <a:pt x="1460390" y="3294491"/>
                    <a:pt x="1457739" y="3607242"/>
                    <a:pt x="1455089" y="3919993"/>
                  </a:cubicBezTo>
                  <a:lnTo>
                    <a:pt x="23854" y="3943847"/>
                  </a:lnTo>
                  <a:lnTo>
                    <a:pt x="0" y="7952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sz="2400" dirty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C4ED64D2-3142-435C-B8A7-B2638C19B25D}"/>
                </a:ext>
              </a:extLst>
            </p:cNvPr>
            <p:cNvSpPr/>
            <p:nvPr/>
          </p:nvSpPr>
          <p:spPr>
            <a:xfrm>
              <a:off x="9427581" y="1794077"/>
              <a:ext cx="440822" cy="364601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2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sz="2400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159B2FFB-2531-454B-BC66-C2D621CCD91A}"/>
                </a:ext>
              </a:extLst>
            </p:cNvPr>
            <p:cNvSpPr/>
            <p:nvPr/>
          </p:nvSpPr>
          <p:spPr>
            <a:xfrm>
              <a:off x="9032682" y="1180769"/>
              <a:ext cx="1339795" cy="1304014"/>
            </a:xfrm>
            <a:custGeom>
              <a:avLst/>
              <a:gdLst>
                <a:gd name="connsiteX0" fmla="*/ 0 w 1339795"/>
                <a:gd name="connsiteY0" fmla="*/ 1065475 h 1304014"/>
                <a:gd name="connsiteX1" fmla="*/ 0 w 1339795"/>
                <a:gd name="connsiteY1" fmla="*/ 0 h 1304014"/>
                <a:gd name="connsiteX2" fmla="*/ 1339795 w 1339795"/>
                <a:gd name="connsiteY2" fmla="*/ 11927 h 1304014"/>
                <a:gd name="connsiteX3" fmla="*/ 1057523 w 1339795"/>
                <a:gd name="connsiteY3" fmla="*/ 779228 h 1304014"/>
                <a:gd name="connsiteX4" fmla="*/ 822960 w 1339795"/>
                <a:gd name="connsiteY4" fmla="*/ 906449 h 1304014"/>
                <a:gd name="connsiteX5" fmla="*/ 850789 w 1339795"/>
                <a:gd name="connsiteY5" fmla="*/ 830911 h 1304014"/>
                <a:gd name="connsiteX6" fmla="*/ 850789 w 1339795"/>
                <a:gd name="connsiteY6" fmla="*/ 727544 h 1304014"/>
                <a:gd name="connsiteX7" fmla="*/ 811033 w 1339795"/>
                <a:gd name="connsiteY7" fmla="*/ 659958 h 1304014"/>
                <a:gd name="connsiteX8" fmla="*/ 695739 w 1339795"/>
                <a:gd name="connsiteY8" fmla="*/ 596348 h 1304014"/>
                <a:gd name="connsiteX9" fmla="*/ 600323 w 1339795"/>
                <a:gd name="connsiteY9" fmla="*/ 588397 h 1304014"/>
                <a:gd name="connsiteX10" fmla="*/ 516835 w 1339795"/>
                <a:gd name="connsiteY10" fmla="*/ 604299 h 1304014"/>
                <a:gd name="connsiteX11" fmla="*/ 457200 w 1339795"/>
                <a:gd name="connsiteY11" fmla="*/ 636104 h 1304014"/>
                <a:gd name="connsiteX12" fmla="*/ 409492 w 1339795"/>
                <a:gd name="connsiteY12" fmla="*/ 675861 h 1304014"/>
                <a:gd name="connsiteX13" fmla="*/ 377687 w 1339795"/>
                <a:gd name="connsiteY13" fmla="*/ 727544 h 1304014"/>
                <a:gd name="connsiteX14" fmla="*/ 373711 w 1339795"/>
                <a:gd name="connsiteY14" fmla="*/ 803082 h 1304014"/>
                <a:gd name="connsiteX15" fmla="*/ 377687 w 1339795"/>
                <a:gd name="connsiteY15" fmla="*/ 850790 h 1304014"/>
                <a:gd name="connsiteX16" fmla="*/ 389614 w 1339795"/>
                <a:gd name="connsiteY16" fmla="*/ 898497 h 1304014"/>
                <a:gd name="connsiteX17" fmla="*/ 433346 w 1339795"/>
                <a:gd name="connsiteY17" fmla="*/ 926327 h 1304014"/>
                <a:gd name="connsiteX18" fmla="*/ 465151 w 1339795"/>
                <a:gd name="connsiteY18" fmla="*/ 946205 h 1304014"/>
                <a:gd name="connsiteX19" fmla="*/ 465151 w 1339795"/>
                <a:gd name="connsiteY19" fmla="*/ 958132 h 1304014"/>
                <a:gd name="connsiteX20" fmla="*/ 465151 w 1339795"/>
                <a:gd name="connsiteY20" fmla="*/ 1069450 h 1304014"/>
                <a:gd name="connsiteX21" fmla="*/ 147099 w 1339795"/>
                <a:gd name="connsiteY21" fmla="*/ 1252330 h 1304014"/>
                <a:gd name="connsiteX22" fmla="*/ 31805 w 1339795"/>
                <a:gd name="connsiteY22" fmla="*/ 1304014 h 1304014"/>
                <a:gd name="connsiteX23" fmla="*/ 0 w 1339795"/>
                <a:gd name="connsiteY23" fmla="*/ 1065475 h 1304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339795" h="1304014">
                  <a:moveTo>
                    <a:pt x="0" y="1065475"/>
                  </a:moveTo>
                  <a:lnTo>
                    <a:pt x="0" y="0"/>
                  </a:lnTo>
                  <a:lnTo>
                    <a:pt x="1339795" y="11927"/>
                  </a:lnTo>
                  <a:lnTo>
                    <a:pt x="1057523" y="779228"/>
                  </a:lnTo>
                  <a:lnTo>
                    <a:pt x="822960" y="906449"/>
                  </a:lnTo>
                  <a:lnTo>
                    <a:pt x="850789" y="830911"/>
                  </a:lnTo>
                  <a:lnTo>
                    <a:pt x="850789" y="727544"/>
                  </a:lnTo>
                  <a:lnTo>
                    <a:pt x="811033" y="659958"/>
                  </a:lnTo>
                  <a:lnTo>
                    <a:pt x="695739" y="596348"/>
                  </a:lnTo>
                  <a:lnTo>
                    <a:pt x="600323" y="588397"/>
                  </a:lnTo>
                  <a:lnTo>
                    <a:pt x="516835" y="604299"/>
                  </a:lnTo>
                  <a:lnTo>
                    <a:pt x="457200" y="636104"/>
                  </a:lnTo>
                  <a:lnTo>
                    <a:pt x="409492" y="675861"/>
                  </a:lnTo>
                  <a:lnTo>
                    <a:pt x="377687" y="727544"/>
                  </a:lnTo>
                  <a:lnTo>
                    <a:pt x="373711" y="803082"/>
                  </a:lnTo>
                  <a:lnTo>
                    <a:pt x="377687" y="850790"/>
                  </a:lnTo>
                  <a:lnTo>
                    <a:pt x="389614" y="898497"/>
                  </a:lnTo>
                  <a:lnTo>
                    <a:pt x="433346" y="926327"/>
                  </a:lnTo>
                  <a:lnTo>
                    <a:pt x="465151" y="946205"/>
                  </a:lnTo>
                  <a:lnTo>
                    <a:pt x="465151" y="958132"/>
                  </a:lnTo>
                  <a:lnTo>
                    <a:pt x="465151" y="1069450"/>
                  </a:lnTo>
                  <a:lnTo>
                    <a:pt x="147099" y="1252330"/>
                  </a:lnTo>
                  <a:lnTo>
                    <a:pt x="31805" y="1304014"/>
                  </a:lnTo>
                  <a:lnTo>
                    <a:pt x="0" y="1065475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sz="2400" dirty="0"/>
            </a:p>
          </p:txBody>
        </p:sp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A9BEDB78-01A9-4046-97ED-520193B8166E}"/>
              </a:ext>
            </a:extLst>
          </p:cNvPr>
          <p:cNvPicPr>
            <a:picLocks noChangeAspect="1"/>
          </p:cNvPicPr>
          <p:nvPr/>
        </p:nvPicPr>
        <p:blipFill rotWithShape="1">
          <a:blip r:link="rId4"/>
          <a:srcRect l="11786" r="23546" b="62099"/>
          <a:stretch>
            <a:fillRect/>
          </a:stretch>
        </p:blipFill>
        <p:spPr>
          <a:xfrm>
            <a:off x="2026103" y="1009542"/>
            <a:ext cx="2119509" cy="776240"/>
          </a:xfrm>
          <a:prstGeom prst="rect">
            <a:avLst/>
          </a:prstGeom>
        </p:spPr>
      </p:pic>
      <p:sp>
        <p:nvSpPr>
          <p:cNvPr id="33" name="Text Box 58">
            <a:extLst>
              <a:ext uri="{FF2B5EF4-FFF2-40B4-BE49-F238E27FC236}">
                <a16:creationId xmlns:a16="http://schemas.microsoft.com/office/drawing/2014/main" id="{DCCD68CC-7C6C-4542-9AD4-2F395ABFEC73}"/>
              </a:ext>
            </a:extLst>
          </p:cNvPr>
          <p:cNvSpPr txBox="1"/>
          <p:nvPr/>
        </p:nvSpPr>
        <p:spPr>
          <a:xfrm>
            <a:off x="5529887" y="6202045"/>
            <a:ext cx="3734047" cy="598060"/>
          </a:xfrm>
          <a:prstGeom prst="rect">
            <a:avLst/>
          </a:prstGeom>
          <a:noFill/>
          <a:ln w="6350">
            <a:noFill/>
          </a:ln>
          <a:effectLst/>
          <a:extLst>
            <a:ext uri="{FAA26D3D-D897-4be2-8F04-BA451C77F1D7}">
              <ma14:placeholderFlag xmlns="" xmlns:ma14="http://schemas.microsoft.com/office/mac/drawingml/2011/main"/>
            </a:ext>
            <a:ext uri="{C572A759-6A51-4108-AA02-DFA0A04FC94B}">
              <ma14:wrappingTextBoxFlag xmlns="" xmlns:ma14="http://schemas.microsoft.com/office/mac/drawingml/2011/main"/>
            </a:ext>
          </a:extLst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  <a:t>UCAIZ (Underhang Camera Adapter) plus IZA800Gxxx/IZA800ORT camera*</a:t>
            </a:r>
            <a:endParaRPr lang="en-GB" sz="1600" dirty="0">
              <a:solidFill>
                <a:schemeClr val="tx2"/>
              </a:solidFill>
              <a:effectLst/>
              <a:latin typeface="Times New Roman"/>
              <a:ea typeface="Times New Roman"/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849BFBBF-F879-4C9B-8F29-A145CE3C5412}"/>
              </a:ext>
            </a:extLst>
          </p:cNvPr>
          <p:cNvCxnSpPr>
            <a:cxnSpLocks/>
            <a:stCxn id="25" idx="13"/>
          </p:cNvCxnSpPr>
          <p:nvPr/>
        </p:nvCxnSpPr>
        <p:spPr>
          <a:xfrm flipV="1">
            <a:off x="7295945" y="4091637"/>
            <a:ext cx="325238" cy="389096"/>
          </a:xfrm>
          <a:prstGeom prst="straightConnector1">
            <a:avLst/>
          </a:prstGeom>
          <a:ln w="98425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A61139B-A6EB-4CA8-8EDC-62BE2D2FA772}"/>
              </a:ext>
            </a:extLst>
          </p:cNvPr>
          <p:cNvCxnSpPr>
            <a:cxnSpLocks/>
            <a:stCxn id="25" idx="13"/>
          </p:cNvCxnSpPr>
          <p:nvPr/>
        </p:nvCxnSpPr>
        <p:spPr>
          <a:xfrm flipH="1" flipV="1">
            <a:off x="6806937" y="3040937"/>
            <a:ext cx="489008" cy="1439796"/>
          </a:xfrm>
          <a:prstGeom prst="straightConnector1">
            <a:avLst/>
          </a:prstGeom>
          <a:ln w="98425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 Box 58">
            <a:extLst>
              <a:ext uri="{FF2B5EF4-FFF2-40B4-BE49-F238E27FC236}">
                <a16:creationId xmlns:a16="http://schemas.microsoft.com/office/drawing/2014/main" id="{D181AA56-311E-46D2-BD92-6254AC34DF43}"/>
              </a:ext>
            </a:extLst>
          </p:cNvPr>
          <p:cNvSpPr txBox="1"/>
          <p:nvPr/>
        </p:nvSpPr>
        <p:spPr>
          <a:xfrm>
            <a:off x="574159" y="972606"/>
            <a:ext cx="1383140" cy="786543"/>
          </a:xfrm>
          <a:prstGeom prst="rect">
            <a:avLst/>
          </a:prstGeom>
          <a:solidFill>
            <a:srgbClr val="E4E4E4"/>
          </a:solidFill>
          <a:ln w="6350">
            <a:noFill/>
          </a:ln>
          <a:effectLst/>
          <a:extLst>
            <a:ext uri="{FAA26D3D-D897-4be2-8F04-BA451C77F1D7}">
              <ma14:placeholderFlag xmlns="" xmlns:ma14="http://schemas.microsoft.com/office/mac/drawingml/2011/main"/>
            </a:ext>
            <a:ext uri="{C572A759-6A51-4108-AA02-DFA0A04FC94B}">
              <ma14:wrappingTextBoxFlag xmlns="" xmlns:ma14="http://schemas.microsoft.com/office/mac/drawingml/2011/main"/>
            </a:ext>
          </a:extLst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  <a:t>IZA800Gxxx/</a:t>
            </a:r>
            <a:b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</a:br>
            <a: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  <a:t>IZA800ORT*</a:t>
            </a:r>
            <a:endParaRPr lang="en-GB" sz="1600" dirty="0">
              <a:solidFill>
                <a:schemeClr val="tx2"/>
              </a:solidFill>
              <a:effectLst/>
              <a:latin typeface="Times New Roman"/>
              <a:ea typeface="Times New Roman"/>
            </a:endParaRPr>
          </a:p>
        </p:txBody>
      </p:sp>
      <p:sp>
        <p:nvSpPr>
          <p:cNvPr id="43" name="Text Box 58">
            <a:extLst>
              <a:ext uri="{FF2B5EF4-FFF2-40B4-BE49-F238E27FC236}">
                <a16:creationId xmlns:a16="http://schemas.microsoft.com/office/drawing/2014/main" id="{A264DDE6-E0DB-46AF-99F0-F80750B46C4A}"/>
              </a:ext>
            </a:extLst>
          </p:cNvPr>
          <p:cNvSpPr txBox="1"/>
          <p:nvPr/>
        </p:nvSpPr>
        <p:spPr>
          <a:xfrm>
            <a:off x="148857" y="5209540"/>
            <a:ext cx="2733370" cy="786543"/>
          </a:xfrm>
          <a:prstGeom prst="rect">
            <a:avLst/>
          </a:prstGeom>
          <a:noFill/>
          <a:ln w="6350">
            <a:noFill/>
          </a:ln>
          <a:effectLst/>
          <a:extLst>
            <a:ext uri="{FAA26D3D-D897-4be2-8F04-BA451C77F1D7}">
              <ma14:placeholderFlag xmlns="" xmlns:ma14="http://schemas.microsoft.com/office/mac/drawingml/2011/main"/>
            </a:ext>
            <a:ext uri="{C572A759-6A51-4108-AA02-DFA0A04FC94B}">
              <ma14:wrappingTextBoxFlag xmlns="" xmlns:ma14="http://schemas.microsoft.com/office/mac/drawingml/2011/main"/>
            </a:ext>
          </a:extLst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  <a:t>*IZA500Gxx can be used with W3X mounts, but are typically used with W3X-W</a:t>
            </a:r>
            <a:endParaRPr lang="en-GB" sz="1600" dirty="0">
              <a:solidFill>
                <a:schemeClr val="tx2"/>
              </a:solidFill>
              <a:effectLst/>
              <a:latin typeface="Times New Roman"/>
              <a:ea typeface="Times New Roman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31C38E47-EE74-4FFD-A940-4C57FFD4869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369613" flipH="1">
            <a:off x="2176925" y="2059266"/>
            <a:ext cx="1745840" cy="1235338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16293C3C-3083-4C7B-B041-BA784FA0C0F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230387" flipH="1" flipV="1">
            <a:off x="5516165" y="1838216"/>
            <a:ext cx="1745840" cy="1235338"/>
          </a:xfrm>
          <a:prstGeom prst="rect">
            <a:avLst/>
          </a:prstGeom>
        </p:spPr>
      </p:pic>
      <p:pic>
        <p:nvPicPr>
          <p:cNvPr id="37" name="Picture 36" descr="A picture containing weapon, knife&#10;&#10;Description automatically generated">
            <a:extLst>
              <a:ext uri="{FF2B5EF4-FFF2-40B4-BE49-F238E27FC236}">
                <a16:creationId xmlns:a16="http://schemas.microsoft.com/office/drawing/2014/main" id="{B362C882-B70F-4014-BB34-5E725499253E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98" t="17446" r="1245" b="18724"/>
          <a:stretch/>
        </p:blipFill>
        <p:spPr>
          <a:xfrm flipH="1">
            <a:off x="1628843" y="2972500"/>
            <a:ext cx="2647680" cy="1159116"/>
          </a:xfrm>
          <a:prstGeom prst="rect">
            <a:avLst/>
          </a:prstGeom>
        </p:spPr>
      </p:pic>
      <p:pic>
        <p:nvPicPr>
          <p:cNvPr id="41" name="Picture 40" descr="A blue cell phone&#10;&#10;Description automatically generated with low confidence">
            <a:extLst>
              <a:ext uri="{FF2B5EF4-FFF2-40B4-BE49-F238E27FC236}">
                <a16:creationId xmlns:a16="http://schemas.microsoft.com/office/drawing/2014/main" id="{9BDEB1D2-1CD0-4C15-B49D-FC30CAFA19B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031001" y="2293835"/>
            <a:ext cx="938004" cy="729166"/>
          </a:xfrm>
          <a:prstGeom prst="rect">
            <a:avLst/>
          </a:prstGeom>
        </p:spPr>
      </p:pic>
      <p:sp>
        <p:nvSpPr>
          <p:cNvPr id="46" name="Text Box 58">
            <a:extLst>
              <a:ext uri="{FF2B5EF4-FFF2-40B4-BE49-F238E27FC236}">
                <a16:creationId xmlns:a16="http://schemas.microsoft.com/office/drawing/2014/main" id="{98D87F3F-4FEB-422E-B6FF-09ACD5A9C9B4}"/>
              </a:ext>
            </a:extLst>
          </p:cNvPr>
          <p:cNvSpPr txBox="1"/>
          <p:nvPr/>
        </p:nvSpPr>
        <p:spPr>
          <a:xfrm>
            <a:off x="472533" y="2279920"/>
            <a:ext cx="657880" cy="397015"/>
          </a:xfrm>
          <a:prstGeom prst="rect">
            <a:avLst/>
          </a:prstGeom>
          <a:noFill/>
          <a:ln w="6350">
            <a:noFill/>
          </a:ln>
          <a:effectLst/>
          <a:extLst>
            <a:ext uri="{FAA26D3D-D897-4be2-8F04-BA451C77F1D7}">
              <ma14:placeholderFlag xmlns="" xmlns:ma14="http://schemas.microsoft.com/office/mac/drawingml/2011/main"/>
            </a:ext>
            <a:ext uri="{C572A759-6A51-4108-AA02-DFA0A04FC94B}">
              <ma14:wrappingTextBoxFlag xmlns="" xmlns:ma14="http://schemas.microsoft.com/office/mac/drawingml/2011/main"/>
            </a:ext>
          </a:extLst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  <a:t>PMA</a:t>
            </a:r>
            <a:endParaRPr lang="en-GB" sz="1600" dirty="0">
              <a:solidFill>
                <a:schemeClr val="tx2"/>
              </a:solidFill>
              <a:effectLst/>
              <a:latin typeface="Times New Roman"/>
              <a:ea typeface="Times New Roman"/>
            </a:endParaRPr>
          </a:p>
        </p:txBody>
      </p:sp>
      <p:pic>
        <p:nvPicPr>
          <p:cNvPr id="47" name="Picture 46" descr="A picture containing weapon, knife&#10;&#10;Description automatically generated">
            <a:extLst>
              <a:ext uri="{FF2B5EF4-FFF2-40B4-BE49-F238E27FC236}">
                <a16:creationId xmlns:a16="http://schemas.microsoft.com/office/drawing/2014/main" id="{DD6C73DF-8146-43C8-AED1-A234A3178589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98" t="17446" r="1245" b="18724"/>
          <a:stretch/>
        </p:blipFill>
        <p:spPr>
          <a:xfrm rot="456458" flipH="1" flipV="1">
            <a:off x="5207914" y="3036135"/>
            <a:ext cx="2647680" cy="1159116"/>
          </a:xfrm>
          <a:prstGeom prst="rect">
            <a:avLst/>
          </a:prstGeom>
        </p:spPr>
      </p:pic>
      <p:pic>
        <p:nvPicPr>
          <p:cNvPr id="48" name="Picture 47" descr="A blue cell phone&#10;&#10;Description automatically generated with low confidence">
            <a:extLst>
              <a:ext uri="{FF2B5EF4-FFF2-40B4-BE49-F238E27FC236}">
                <a16:creationId xmlns:a16="http://schemas.microsoft.com/office/drawing/2014/main" id="{A6FF40CB-84F4-4A8C-B49A-AFFBA4306BF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684634" y="2259101"/>
            <a:ext cx="938004" cy="729166"/>
          </a:xfrm>
          <a:prstGeom prst="rect">
            <a:avLst/>
          </a:prstGeom>
        </p:spPr>
      </p:pic>
      <p:sp>
        <p:nvSpPr>
          <p:cNvPr id="49" name="Text Box 58">
            <a:extLst>
              <a:ext uri="{FF2B5EF4-FFF2-40B4-BE49-F238E27FC236}">
                <a16:creationId xmlns:a16="http://schemas.microsoft.com/office/drawing/2014/main" id="{94F3F18A-1F12-460F-81D0-637B32B546D8}"/>
              </a:ext>
            </a:extLst>
          </p:cNvPr>
          <p:cNvSpPr txBox="1"/>
          <p:nvPr/>
        </p:nvSpPr>
        <p:spPr>
          <a:xfrm>
            <a:off x="4776728" y="1825050"/>
            <a:ext cx="657880" cy="397015"/>
          </a:xfrm>
          <a:prstGeom prst="rect">
            <a:avLst/>
          </a:prstGeom>
          <a:noFill/>
          <a:ln w="6350">
            <a:noFill/>
          </a:ln>
          <a:effectLst/>
          <a:extLst>
            <a:ext uri="{FAA26D3D-D897-4be2-8F04-BA451C77F1D7}">
              <ma14:placeholderFlag xmlns="" xmlns:ma14="http://schemas.microsoft.com/office/mac/drawingml/2011/main"/>
            </a:ext>
            <a:ext uri="{C572A759-6A51-4108-AA02-DFA0A04FC94B}">
              <ma14:wrappingTextBoxFlag xmlns="" xmlns:ma14="http://schemas.microsoft.com/office/mac/drawingml/2011/main"/>
            </a:ext>
          </a:extLst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  <a:t>PMA</a:t>
            </a:r>
            <a:endParaRPr lang="en-GB" sz="1600" dirty="0">
              <a:solidFill>
                <a:schemeClr val="tx2"/>
              </a:solidFill>
              <a:effectLst/>
              <a:latin typeface="Times New Roman"/>
              <a:ea typeface="Times New Roman"/>
            </a:endParaRPr>
          </a:p>
        </p:txBody>
      </p:sp>
      <p:sp>
        <p:nvSpPr>
          <p:cNvPr id="50" name="Text Box 58">
            <a:extLst>
              <a:ext uri="{FF2B5EF4-FFF2-40B4-BE49-F238E27FC236}">
                <a16:creationId xmlns:a16="http://schemas.microsoft.com/office/drawing/2014/main" id="{6CABC894-1E3F-4E12-A27B-E282862F7B19}"/>
              </a:ext>
            </a:extLst>
          </p:cNvPr>
          <p:cNvSpPr txBox="1"/>
          <p:nvPr/>
        </p:nvSpPr>
        <p:spPr>
          <a:xfrm>
            <a:off x="778031" y="3185860"/>
            <a:ext cx="1137359" cy="677793"/>
          </a:xfrm>
          <a:prstGeom prst="rect">
            <a:avLst/>
          </a:prstGeom>
          <a:noFill/>
          <a:ln w="6350">
            <a:noFill/>
          </a:ln>
          <a:effectLst/>
          <a:extLst>
            <a:ext uri="{FAA26D3D-D897-4be2-8F04-BA451C77F1D7}">
              <ma14:placeholderFlag xmlns="" xmlns:ma14="http://schemas.microsoft.com/office/mac/drawingml/2011/main"/>
            </a:ext>
            <a:ext uri="{C572A759-6A51-4108-AA02-DFA0A04FC94B}">
              <ma14:wrappingTextBoxFlag xmlns="" xmlns:ma14="http://schemas.microsoft.com/office/mac/drawingml/2011/main"/>
            </a:ext>
          </a:extLst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  <a:t>W3X-A</a:t>
            </a:r>
            <a:endParaRPr lang="en-GB" sz="1600" dirty="0">
              <a:solidFill>
                <a:schemeClr val="tx2"/>
              </a:solidFill>
              <a:effectLst/>
              <a:latin typeface="Times New Roman"/>
              <a:ea typeface="Times New Roman"/>
            </a:endParaRPr>
          </a:p>
        </p:txBody>
      </p:sp>
      <p:sp>
        <p:nvSpPr>
          <p:cNvPr id="51" name="Text Box 58">
            <a:extLst>
              <a:ext uri="{FF2B5EF4-FFF2-40B4-BE49-F238E27FC236}">
                <a16:creationId xmlns:a16="http://schemas.microsoft.com/office/drawing/2014/main" id="{C2934424-E309-4223-8DE4-788CF1E237FC}"/>
              </a:ext>
            </a:extLst>
          </p:cNvPr>
          <p:cNvSpPr txBox="1"/>
          <p:nvPr/>
        </p:nvSpPr>
        <p:spPr>
          <a:xfrm>
            <a:off x="7778264" y="3072110"/>
            <a:ext cx="1045132" cy="677793"/>
          </a:xfrm>
          <a:prstGeom prst="rect">
            <a:avLst/>
          </a:prstGeom>
          <a:noFill/>
          <a:ln w="6350">
            <a:noFill/>
          </a:ln>
          <a:effectLst/>
          <a:extLst>
            <a:ext uri="{FAA26D3D-D897-4be2-8F04-BA451C77F1D7}">
              <ma14:placeholderFlag xmlns="" xmlns:ma14="http://schemas.microsoft.com/office/mac/drawingml/2011/main"/>
            </a:ext>
            <a:ext uri="{C572A759-6A51-4108-AA02-DFA0A04FC94B}">
              <ma14:wrappingTextBoxFlag xmlns="" xmlns:ma14="http://schemas.microsoft.com/office/mac/drawingml/2011/main"/>
            </a:ext>
          </a:extLst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  <a:t>W3X-A</a:t>
            </a:r>
            <a:endParaRPr lang="en-GB" sz="1600" dirty="0">
              <a:solidFill>
                <a:schemeClr val="tx2"/>
              </a:solidFill>
              <a:effectLst/>
              <a:latin typeface="Times New Roman"/>
              <a:ea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7682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Continental North America 16x9">
  <a:themeElements>
    <a:clrScheme name="Continental_16x9">
      <a:dk1>
        <a:srgbClr val="545454"/>
      </a:dk1>
      <a:lt1>
        <a:sysClr val="window" lastClr="FFFFFF"/>
      </a:lt1>
      <a:dk2>
        <a:srgbClr val="000000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sz="2400"/>
        </a:defPPr>
      </a:lstStyle>
      <a:style>
        <a:lnRef idx="2">
          <a:schemeClr val="dk1">
            <a:shade val="50000"/>
          </a:schemeClr>
        </a:lnRef>
        <a:fillRef idx="1">
          <a:schemeClr val="dk1"/>
        </a:fillRef>
        <a:effectRef idx="0">
          <a:schemeClr val="dk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lnSpc>
            <a:spcPct val="90000"/>
          </a:lnSpc>
          <a:defRPr sz="24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Continental_16x9">
      <a:dk1>
        <a:srgbClr val="545454"/>
      </a:dk1>
      <a:lt1>
        <a:sysClr val="window" lastClr="FFFFFF"/>
      </a:lt1>
      <a:dk2>
        <a:srgbClr val="000000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Continental_16x9">
      <a:dk1>
        <a:srgbClr val="545454"/>
      </a:dk1>
      <a:lt1>
        <a:sysClr val="window" lastClr="FFFFFF"/>
      </a:lt1>
      <a:dk2>
        <a:srgbClr val="000000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World maps series, North American continent presentation (widescreen)</Template>
  <TotalTime>0</TotalTime>
  <Words>892</Words>
  <Application>Microsoft Office PowerPoint</Application>
  <PresentationFormat>Widescreen</PresentationFormat>
  <Paragraphs>172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Calibri</vt:lpstr>
      <vt:lpstr>Century Gothic</vt:lpstr>
      <vt:lpstr>Times New Roman</vt:lpstr>
      <vt:lpstr>Wingdings</vt:lpstr>
      <vt:lpstr>Continental North America 16x9</vt:lpstr>
      <vt:lpstr>Product-To-Mount Summary and Mapping</vt:lpstr>
      <vt:lpstr>CAMERAS By Market Segment</vt:lpstr>
      <vt:lpstr>Illuminator Product Types</vt:lpstr>
      <vt:lpstr>Mounts – GANTRY/Ceiling COMPONENTS</vt:lpstr>
      <vt:lpstr>Mounts – MAIN Components</vt:lpstr>
      <vt:lpstr>Mounts – IZ600F/FJ COMPONENTS</vt:lpstr>
      <vt:lpstr>Mounts – UNDERHANG/ADAPTER COMPONENTS</vt:lpstr>
      <vt:lpstr>GS/GL Gantry/Ceiling Camera Mounting</vt:lpstr>
      <vt:lpstr>W3X Wall/Pole Camera Mounting</vt:lpstr>
      <vt:lpstr>GS/GL UIL Gantry/Ceiling Illuminator Mounting</vt:lpstr>
      <vt:lpstr>W3X Wall/Pole ILLUMINATOR Mounting</vt:lpstr>
      <vt:lpstr>W3X-W Wall/Pole Camera Mounting</vt:lpstr>
      <vt:lpstr>Product-to-Mount Mapping/KITS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6</cp:revision>
  <dcterms:created xsi:type="dcterms:W3CDTF">2014-03-12T12:34:10Z</dcterms:created>
  <dcterms:modified xsi:type="dcterms:W3CDTF">2022-05-19T15:52:59Z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TC028048799991</vt:lpwstr>
  </property>
</Properties>
</file>